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29" b="27670"/>
          <a:stretch>
            <a:fillRect/>
          </a:stretch>
        </p:blipFill>
        <p:spPr>
          <a:xfrm>
            <a:off x="4672692" y="3635462"/>
            <a:ext cx="2888167" cy="6499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67" b="29783"/>
          <a:stretch>
            <a:fillRect/>
          </a:stretch>
        </p:blipFill>
        <p:spPr>
          <a:xfrm>
            <a:off x="2994017" y="2598232"/>
            <a:ext cx="6259164" cy="718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17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92826" y="3997045"/>
            <a:ext cx="247537" cy="295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940099" y="3997045"/>
            <a:ext cx="257057" cy="295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996892" y="4006566"/>
            <a:ext cx="247537" cy="285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138710" y="4025608"/>
            <a:ext cx="257057" cy="285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195504" y="4025608"/>
            <a:ext cx="247536" cy="285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242776" y="4025608"/>
            <a:ext cx="238016" cy="285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892826" y="4958672"/>
            <a:ext cx="247537" cy="285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949619" y="4968193"/>
            <a:ext cx="247537" cy="276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987371" y="4958672"/>
            <a:ext cx="257057" cy="285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138710" y="4987235"/>
            <a:ext cx="257057" cy="285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195504" y="4987235"/>
            <a:ext cx="238015" cy="285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242776" y="4987235"/>
            <a:ext cx="247537" cy="285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05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245090" y="1903313"/>
            <a:ext cx="238016" cy="285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234578" y="1893786"/>
            <a:ext cx="257057" cy="295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291371" y="1903313"/>
            <a:ext cx="247537" cy="285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719140" y="1893786"/>
            <a:ext cx="247537" cy="295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766413" y="1903313"/>
            <a:ext cx="266578" cy="276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823206" y="1903313"/>
            <a:ext cx="247537" cy="285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692892" y="2865502"/>
            <a:ext cx="247537" cy="285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740165" y="2865502"/>
            <a:ext cx="238016" cy="276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691900" y="2865502"/>
            <a:ext cx="257057" cy="285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739173" y="2865502"/>
            <a:ext cx="247537" cy="285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786446" y="2865502"/>
            <a:ext cx="247537" cy="285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719140" y="2865502"/>
            <a:ext cx="247537" cy="285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775933" y="2865502"/>
            <a:ext cx="247537" cy="285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0813685" y="2865502"/>
            <a:ext cx="266578" cy="276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58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978181" y="1598760"/>
            <a:ext cx="1494743" cy="200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880991" y="1798867"/>
            <a:ext cx="266579" cy="276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890512" y="2885165"/>
            <a:ext cx="247537" cy="285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398520" y="2643505"/>
            <a:ext cx="2026920" cy="241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556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/>
        </p:nvSpPr>
        <p:spPr bwMode="white">
          <a:xfrm>
            <a:off x="2073719" y="4300404"/>
            <a:ext cx="247537" cy="286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3120991" y="4309945"/>
            <a:ext cx="266578" cy="276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6834049" y="4300404"/>
            <a:ext cx="257057" cy="286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7871801" y="4309945"/>
            <a:ext cx="266578" cy="276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8928595" y="4300404"/>
            <a:ext cx="247537" cy="286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mYxYTgyZjg4ODdlMmNkYWEzMjEzOTkxYmMyMzExNm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雪之天使</cp:lastModifiedBy>
  <cp:revision>5</cp:revision>
  <dcterms:created xsi:type="dcterms:W3CDTF">2023-07-20T00:26:00Z</dcterms:created>
  <dcterms:modified xsi:type="dcterms:W3CDTF">2024-08-11T17:37:44Z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2052-12.1.0.17147</vt:lpwstr>
  </property>
</Properties>
</file>