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E527AA-23C6-D32E-ACE3-3510E7BC18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1" b="27158"/>
          <a:stretch/>
        </p:blipFill>
        <p:spPr>
          <a:xfrm>
            <a:off x="4686341" y="3662759"/>
            <a:ext cx="2901815" cy="66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72B9B54-79A8-10E0-9A27-DBCBD197D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/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40AD16-7E49-817B-B2F9-85EFC9A96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6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F0E6C3-28D9-67B5-7630-712141A3DA07}"/>
              </a:ext>
            </a:extLst>
          </p:cNvPr>
          <p:cNvSpPr/>
          <p:nvPr/>
        </p:nvSpPr>
        <p:spPr bwMode="white">
          <a:xfrm>
            <a:off x="7567140" y="4428269"/>
            <a:ext cx="257057" cy="28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12BD11-BB95-2186-FB61-8CF285758EC4}"/>
              </a:ext>
            </a:extLst>
          </p:cNvPr>
          <p:cNvSpPr/>
          <p:nvPr/>
        </p:nvSpPr>
        <p:spPr bwMode="white">
          <a:xfrm>
            <a:off x="8623933" y="4428269"/>
            <a:ext cx="247537" cy="28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D607DE-53B1-F298-4787-D61F39EED1C8}"/>
              </a:ext>
            </a:extLst>
          </p:cNvPr>
          <p:cNvSpPr/>
          <p:nvPr/>
        </p:nvSpPr>
        <p:spPr bwMode="white">
          <a:xfrm>
            <a:off x="9661685" y="4428269"/>
            <a:ext cx="257057" cy="28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E94941-1F89-1FD1-477C-4C2442852250}"/>
              </a:ext>
            </a:extLst>
          </p:cNvPr>
          <p:cNvSpPr/>
          <p:nvPr/>
        </p:nvSpPr>
        <p:spPr bwMode="white">
          <a:xfrm>
            <a:off x="3359008" y="4552127"/>
            <a:ext cx="247537" cy="28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2E323F-63E6-1075-980D-002823F88806}"/>
              </a:ext>
            </a:extLst>
          </p:cNvPr>
          <p:cNvSpPr/>
          <p:nvPr/>
        </p:nvSpPr>
        <p:spPr bwMode="white">
          <a:xfrm>
            <a:off x="7576661" y="5342915"/>
            <a:ext cx="247537" cy="27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9ABE26-8E16-A10E-D170-A3145AA781EA}"/>
              </a:ext>
            </a:extLst>
          </p:cNvPr>
          <p:cNvSpPr/>
          <p:nvPr/>
        </p:nvSpPr>
        <p:spPr bwMode="white">
          <a:xfrm>
            <a:off x="8614413" y="5333387"/>
            <a:ext cx="257057" cy="28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182EED3-91A8-6857-4BD8-FC4612787707}"/>
              </a:ext>
            </a:extLst>
          </p:cNvPr>
          <p:cNvSpPr/>
          <p:nvPr/>
        </p:nvSpPr>
        <p:spPr bwMode="white">
          <a:xfrm>
            <a:off x="9661685" y="5333387"/>
            <a:ext cx="257057" cy="28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FE0354C-58E8-942C-FA24-A929095D3818}"/>
              </a:ext>
            </a:extLst>
          </p:cNvPr>
          <p:cNvSpPr/>
          <p:nvPr/>
        </p:nvSpPr>
        <p:spPr bwMode="white">
          <a:xfrm>
            <a:off x="2806809" y="5466773"/>
            <a:ext cx="247537" cy="27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8D3C861-95FA-A7D6-4C72-04C5B826507D}"/>
              </a:ext>
            </a:extLst>
          </p:cNvPr>
          <p:cNvSpPr/>
          <p:nvPr/>
        </p:nvSpPr>
        <p:spPr bwMode="white">
          <a:xfrm>
            <a:off x="3854082" y="5457246"/>
            <a:ext cx="247537" cy="28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0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9F29BE-7219-BCCF-5662-747C13C61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4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B9937D-1F6C-9A9D-24C1-DF8005E8D06D}"/>
              </a:ext>
            </a:extLst>
          </p:cNvPr>
          <p:cNvSpPr/>
          <p:nvPr/>
        </p:nvSpPr>
        <p:spPr bwMode="white">
          <a:xfrm>
            <a:off x="2521190" y="1886369"/>
            <a:ext cx="247537" cy="2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F5F0CF-5608-5B6F-63CD-0FE7881449CD}"/>
              </a:ext>
            </a:extLst>
          </p:cNvPr>
          <p:cNvSpPr/>
          <p:nvPr/>
        </p:nvSpPr>
        <p:spPr bwMode="white">
          <a:xfrm>
            <a:off x="5301223" y="1876829"/>
            <a:ext cx="238016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C14445-3BEA-1C53-4471-20CABB36ADAE}"/>
              </a:ext>
            </a:extLst>
          </p:cNvPr>
          <p:cNvSpPr/>
          <p:nvPr/>
        </p:nvSpPr>
        <p:spPr bwMode="white">
          <a:xfrm>
            <a:off x="6338975" y="1876829"/>
            <a:ext cx="247537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52F4C1-D4F9-01C5-B97B-AC4126287F40}"/>
              </a:ext>
            </a:extLst>
          </p:cNvPr>
          <p:cNvSpPr/>
          <p:nvPr/>
        </p:nvSpPr>
        <p:spPr bwMode="white">
          <a:xfrm>
            <a:off x="8804826" y="1876829"/>
            <a:ext cx="247537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1E014E-2CC6-2186-16B0-915F8AD1C831}"/>
              </a:ext>
            </a:extLst>
          </p:cNvPr>
          <p:cNvSpPr/>
          <p:nvPr/>
        </p:nvSpPr>
        <p:spPr bwMode="white">
          <a:xfrm>
            <a:off x="9852099" y="1876829"/>
            <a:ext cx="247536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84AC3D-45D1-884F-B155-B9F8D1ED31FF}"/>
              </a:ext>
            </a:extLst>
          </p:cNvPr>
          <p:cNvSpPr/>
          <p:nvPr/>
        </p:nvSpPr>
        <p:spPr bwMode="white">
          <a:xfrm>
            <a:off x="10899371" y="1876829"/>
            <a:ext cx="247537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7813C36-7152-4BF5-5461-6AF207A1185D}"/>
              </a:ext>
            </a:extLst>
          </p:cNvPr>
          <p:cNvSpPr/>
          <p:nvPr/>
        </p:nvSpPr>
        <p:spPr bwMode="white">
          <a:xfrm>
            <a:off x="2521190" y="2792651"/>
            <a:ext cx="247537" cy="2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40FF64-3CEC-3D66-0E68-EA21177D1270}"/>
              </a:ext>
            </a:extLst>
          </p:cNvPr>
          <p:cNvSpPr/>
          <p:nvPr/>
        </p:nvSpPr>
        <p:spPr bwMode="white">
          <a:xfrm>
            <a:off x="4749024" y="2783111"/>
            <a:ext cx="238016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D9212FD-13CF-8771-7253-04BBCBF7126D}"/>
              </a:ext>
            </a:extLst>
          </p:cNvPr>
          <p:cNvSpPr/>
          <p:nvPr/>
        </p:nvSpPr>
        <p:spPr bwMode="white">
          <a:xfrm>
            <a:off x="5796297" y="2792651"/>
            <a:ext cx="247537" cy="2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5CC60A4-7FC4-7671-BA98-CA7E2A08B3E0}"/>
              </a:ext>
            </a:extLst>
          </p:cNvPr>
          <p:cNvSpPr/>
          <p:nvPr/>
        </p:nvSpPr>
        <p:spPr bwMode="white">
          <a:xfrm>
            <a:off x="6843570" y="2783111"/>
            <a:ext cx="247537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FD9F1AD-92C1-ABE4-2300-5588B3AE7FBF}"/>
              </a:ext>
            </a:extLst>
          </p:cNvPr>
          <p:cNvSpPr/>
          <p:nvPr/>
        </p:nvSpPr>
        <p:spPr bwMode="white">
          <a:xfrm>
            <a:off x="8795305" y="2783111"/>
            <a:ext cx="257057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02C076F-ECCE-72E4-0C52-1F247675319E}"/>
              </a:ext>
            </a:extLst>
          </p:cNvPr>
          <p:cNvSpPr/>
          <p:nvPr/>
        </p:nvSpPr>
        <p:spPr bwMode="white">
          <a:xfrm>
            <a:off x="9852099" y="2783111"/>
            <a:ext cx="257057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4B1F4E3-7731-D4EB-300A-842E14B79A95}"/>
              </a:ext>
            </a:extLst>
          </p:cNvPr>
          <p:cNvSpPr/>
          <p:nvPr/>
        </p:nvSpPr>
        <p:spPr bwMode="white">
          <a:xfrm>
            <a:off x="10899371" y="2783111"/>
            <a:ext cx="247537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8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86B513-4E7B-3F2D-8AC7-D55E4A9D0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5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34B3E6-3F85-67AF-00E1-3D7DC52A52FB}"/>
              </a:ext>
            </a:extLst>
          </p:cNvPr>
          <p:cNvSpPr/>
          <p:nvPr/>
        </p:nvSpPr>
        <p:spPr bwMode="white">
          <a:xfrm>
            <a:off x="4015933" y="1525306"/>
            <a:ext cx="542677" cy="200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2A344E4-C484-C5CB-F06A-8832EDCFB02E}"/>
              </a:ext>
            </a:extLst>
          </p:cNvPr>
          <p:cNvSpPr/>
          <p:nvPr/>
        </p:nvSpPr>
        <p:spPr bwMode="white">
          <a:xfrm>
            <a:off x="8205024" y="1553961"/>
            <a:ext cx="1980297" cy="21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382265-6C65-99A5-8949-3D4FF8EDAF9E}"/>
              </a:ext>
            </a:extLst>
          </p:cNvPr>
          <p:cNvSpPr/>
          <p:nvPr/>
        </p:nvSpPr>
        <p:spPr bwMode="white">
          <a:xfrm>
            <a:off x="3568462" y="2604647"/>
            <a:ext cx="247537" cy="27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52990F-B535-1153-57D2-2A6F0295F3DB}"/>
              </a:ext>
            </a:extLst>
          </p:cNvPr>
          <p:cNvSpPr/>
          <p:nvPr/>
        </p:nvSpPr>
        <p:spPr bwMode="white">
          <a:xfrm>
            <a:off x="9414148" y="2604647"/>
            <a:ext cx="247537" cy="27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814E76-A455-743F-A51A-43CCCF435A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3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4B19AF-E9E3-07B3-FB26-58645A5F61FB}"/>
              </a:ext>
            </a:extLst>
          </p:cNvPr>
          <p:cNvSpPr/>
          <p:nvPr/>
        </p:nvSpPr>
        <p:spPr bwMode="white">
          <a:xfrm>
            <a:off x="7843239" y="2477489"/>
            <a:ext cx="247537" cy="28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158F11-E6E5-B45A-1643-7F864CD7F1A3}"/>
              </a:ext>
            </a:extLst>
          </p:cNvPr>
          <p:cNvSpPr/>
          <p:nvPr/>
        </p:nvSpPr>
        <p:spPr bwMode="white">
          <a:xfrm>
            <a:off x="8890512" y="2477489"/>
            <a:ext cx="257058" cy="28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008F03-9B3A-924D-3F41-B6CB8FB11663}"/>
              </a:ext>
            </a:extLst>
          </p:cNvPr>
          <p:cNvSpPr/>
          <p:nvPr/>
        </p:nvSpPr>
        <p:spPr bwMode="white">
          <a:xfrm>
            <a:off x="9947305" y="2477489"/>
            <a:ext cx="247537" cy="28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FB244E1-2924-3524-B76E-53C52E29D393}"/>
              </a:ext>
            </a:extLst>
          </p:cNvPr>
          <p:cNvSpPr/>
          <p:nvPr/>
        </p:nvSpPr>
        <p:spPr bwMode="white">
          <a:xfrm>
            <a:off x="7843239" y="3383622"/>
            <a:ext cx="257057" cy="28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35B611-9AB5-F967-EB5D-F3648CD3125E}"/>
              </a:ext>
            </a:extLst>
          </p:cNvPr>
          <p:cNvSpPr/>
          <p:nvPr/>
        </p:nvSpPr>
        <p:spPr bwMode="white">
          <a:xfrm>
            <a:off x="8900033" y="3383622"/>
            <a:ext cx="238015" cy="28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436EF7-A37F-2A7A-8280-591CA63E0DBA}"/>
              </a:ext>
            </a:extLst>
          </p:cNvPr>
          <p:cNvSpPr/>
          <p:nvPr/>
        </p:nvSpPr>
        <p:spPr bwMode="white">
          <a:xfrm>
            <a:off x="9937785" y="3383622"/>
            <a:ext cx="257057" cy="28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18B252C-A3BF-7905-A744-821582B6A034}"/>
              </a:ext>
            </a:extLst>
          </p:cNvPr>
          <p:cNvSpPr/>
          <p:nvPr/>
        </p:nvSpPr>
        <p:spPr bwMode="white">
          <a:xfrm>
            <a:off x="7843239" y="4299293"/>
            <a:ext cx="247537" cy="276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2AE6B68-6C83-2693-DA2A-8BC535DDE292}"/>
              </a:ext>
            </a:extLst>
          </p:cNvPr>
          <p:cNvSpPr/>
          <p:nvPr/>
        </p:nvSpPr>
        <p:spPr bwMode="white">
          <a:xfrm>
            <a:off x="8890512" y="4299293"/>
            <a:ext cx="266579" cy="276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64AE628-DBAE-E81E-6584-73FA132F2CBD}"/>
              </a:ext>
            </a:extLst>
          </p:cNvPr>
          <p:cNvSpPr/>
          <p:nvPr/>
        </p:nvSpPr>
        <p:spPr bwMode="white">
          <a:xfrm>
            <a:off x="9937785" y="4289755"/>
            <a:ext cx="247537" cy="28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3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2024-08-11T05:40:57Z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