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>
            <a:fillRect/>
          </a:stretch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r="66755" b="38711"/>
          <a:stretch>
            <a:fillRect/>
          </a:stretch>
        </p:blipFill>
        <p:spPr>
          <a:xfrm>
            <a:off x="4208668" y="3575713"/>
            <a:ext cx="3829863" cy="75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59603" y="3954906"/>
            <a:ext cx="447471" cy="753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44429" y="3935835"/>
            <a:ext cx="447471" cy="77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9735" y="3964442"/>
            <a:ext cx="456991" cy="743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14082" y="3926299"/>
            <a:ext cx="447471" cy="743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88033" y="1828889"/>
            <a:ext cx="238016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01752" y="1828889"/>
            <a:ext cx="228495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0892" y="1828889"/>
            <a:ext cx="228496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57752" y="1828889"/>
            <a:ext cx="238016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1828889"/>
            <a:ext cx="238016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1685" y="1828889"/>
            <a:ext cx="238015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25454" y="2553795"/>
            <a:ext cx="238016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72528" y="2553795"/>
            <a:ext cx="238016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28462" y="2553795"/>
            <a:ext cx="1342414" cy="31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10809" y="3164242"/>
            <a:ext cx="238016" cy="27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757884" y="3164242"/>
            <a:ext cx="238015" cy="27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826181" y="3784228"/>
            <a:ext cx="257057" cy="25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06347" y="4394675"/>
            <a:ext cx="238016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10413" y="4394675"/>
            <a:ext cx="238016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169256" y="3027413"/>
            <a:ext cx="266578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54744" y="3017888"/>
            <a:ext cx="247536" cy="28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530710" y="3027413"/>
            <a:ext cx="266578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939438" y="3027413"/>
            <a:ext cx="257057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624925" y="3075045"/>
            <a:ext cx="266578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10413" y="3017887"/>
            <a:ext cx="247537" cy="28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919074" y="3017887"/>
            <a:ext cx="257057" cy="28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595041" y="3075045"/>
            <a:ext cx="266578" cy="20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290049" y="3017887"/>
            <a:ext cx="257057" cy="28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" y="1109935"/>
            <a:ext cx="11520000" cy="231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22756" y="2636787"/>
            <a:ext cx="247537" cy="24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03120" y="2627244"/>
            <a:ext cx="238016" cy="267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