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5" b="22736"/>
          <a:stretch>
            <a:fillRect/>
          </a:stretch>
        </p:blipFill>
        <p:spPr>
          <a:xfrm>
            <a:off x="4102633" y="3668682"/>
            <a:ext cx="3829863" cy="745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>
            <a:fillRect/>
          </a:stretch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8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11867" y="2457724"/>
            <a:ext cx="238016" cy="257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72925" y="2457724"/>
            <a:ext cx="238016" cy="257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95702" y="2457724"/>
            <a:ext cx="238016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08958" y="2448189"/>
            <a:ext cx="238016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21388" y="3144252"/>
            <a:ext cx="238016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82446" y="3144252"/>
            <a:ext cx="238016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24264" y="3144252"/>
            <a:ext cx="161851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99438" y="3144252"/>
            <a:ext cx="247536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21388" y="3830780"/>
            <a:ext cx="238016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82446" y="3830780"/>
            <a:ext cx="238016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95702" y="3840316"/>
            <a:ext cx="238016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699438" y="3830780"/>
            <a:ext cx="247536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2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33388" y="1588758"/>
            <a:ext cx="1113917" cy="352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31107" y="2265051"/>
            <a:ext cx="266578" cy="4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78380" y="2179323"/>
            <a:ext cx="266578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63140" y="2265051"/>
            <a:ext cx="266578" cy="4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10413" y="2179323"/>
            <a:ext cx="266578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85652" y="2179323"/>
            <a:ext cx="266578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42446" y="2265051"/>
            <a:ext cx="266578" cy="4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31107" y="3150900"/>
            <a:ext cx="266578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78380" y="3236627"/>
            <a:ext cx="266578" cy="57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263140" y="3236627"/>
            <a:ext cx="266578" cy="57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310413" y="3236627"/>
            <a:ext cx="266578" cy="57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185652" y="3150900"/>
            <a:ext cx="266578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242446" y="3150900"/>
            <a:ext cx="266578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853421" y="1902769"/>
            <a:ext cx="266578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00694" y="1902769"/>
            <a:ext cx="266579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47966" y="1902769"/>
            <a:ext cx="257057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04760" y="1902769"/>
            <a:ext cx="257057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52033" y="1902769"/>
            <a:ext cx="266578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99305" y="1902769"/>
            <a:ext cx="266578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521520" y="4616900"/>
            <a:ext cx="257057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197487" y="4750225"/>
            <a:ext cx="266578" cy="4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892495" y="4616900"/>
            <a:ext cx="247537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568462" y="4750225"/>
            <a:ext cx="266578" cy="4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263471" y="4616900"/>
            <a:ext cx="247537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301223" y="4626423"/>
            <a:ext cx="266578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176793" y="4626423"/>
            <a:ext cx="266578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852760" y="4750225"/>
            <a:ext cx="266579" cy="4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547768" y="4616900"/>
            <a:ext cx="247537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214214" y="4664516"/>
            <a:ext cx="266579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909223" y="4616900"/>
            <a:ext cx="257057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0966016" y="4626423"/>
            <a:ext cx="247537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2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02082" y="3619708"/>
            <a:ext cx="23801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24727" y="3619708"/>
            <a:ext cx="247537" cy="25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99834" y="3619708"/>
            <a:ext cx="228495" cy="25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