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62" r:id="rId4"/>
    <p:sldId id="261" r:id="rId5"/>
    <p:sldId id="260" r:id="rId6"/>
    <p:sldId id="258" r:id="rId7"/>
  </p:sldIdLst>
  <p:sldSz cx="12192000" cy="6858000"/>
  <p:notesSz cx="6858000" cy="9144000"/>
  <p:custDataLst>
    <p:tags r:id="rId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0" d="100"/>
          <a:sy n="70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2024/8/11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2024/8/11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2024/8/11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2024/8/11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2024/8/11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2024/8/11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2024/8/11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2024/8/11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2024/8/11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2024/8/11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2024/8/11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2024/8/11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133946C0-FF5A-9509-6A9D-34A700F39D2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723" b="30326"/>
          <a:stretch/>
        </p:blipFill>
        <p:spPr>
          <a:xfrm>
            <a:off x="3444394" y="3444392"/>
            <a:ext cx="5331116" cy="66358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>
            <a:extLst>
              <a:ext uri="{FF2B5EF4-FFF2-40B4-BE49-F238E27FC236}">
                <a16:creationId xmlns:a16="http://schemas.microsoft.com/office/drawing/2014/main" id="{1A5BDCDF-8FFB-ED66-5FD7-8D177BAEFA2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368" b="17774"/>
          <a:stretch/>
        </p:blipFill>
        <p:spPr>
          <a:xfrm>
            <a:off x="4452858" y="2554770"/>
            <a:ext cx="3298440" cy="79334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A9569648-A87B-C1B5-A5BA-57E3129EDF2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590907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F5A00B68-FD82-2F9F-13E2-971F1D6380D0}"/>
              </a:ext>
            </a:extLst>
          </p:cNvPr>
          <p:cNvSpPr/>
          <p:nvPr/>
        </p:nvSpPr>
        <p:spPr bwMode="white">
          <a:xfrm>
            <a:off x="4168264" y="2399583"/>
            <a:ext cx="399867" cy="34310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7F7605F1-F2EE-E711-C512-09ACE9E9EC02}"/>
              </a:ext>
            </a:extLst>
          </p:cNvPr>
          <p:cNvSpPr/>
          <p:nvPr/>
        </p:nvSpPr>
        <p:spPr bwMode="white">
          <a:xfrm>
            <a:off x="1835702" y="3095328"/>
            <a:ext cx="409388" cy="3240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D971D01B-29FF-F005-071C-11A037F7102D}"/>
              </a:ext>
            </a:extLst>
          </p:cNvPr>
          <p:cNvSpPr/>
          <p:nvPr/>
        </p:nvSpPr>
        <p:spPr bwMode="white">
          <a:xfrm>
            <a:off x="4168264" y="3781543"/>
            <a:ext cx="399867" cy="3335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7E1C6421-94CB-9DA8-5B68-EF0661224840}"/>
              </a:ext>
            </a:extLst>
          </p:cNvPr>
          <p:cNvSpPr/>
          <p:nvPr/>
        </p:nvSpPr>
        <p:spPr bwMode="white">
          <a:xfrm>
            <a:off x="1835702" y="4477289"/>
            <a:ext cx="409388" cy="3335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85504F4F-2D83-CAE0-9375-F9C3C88EC50A}"/>
              </a:ext>
            </a:extLst>
          </p:cNvPr>
          <p:cNvSpPr/>
          <p:nvPr/>
        </p:nvSpPr>
        <p:spPr bwMode="white">
          <a:xfrm>
            <a:off x="4406280" y="5163504"/>
            <a:ext cx="390347" cy="3335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162FB00C-19DC-5017-2A98-7B862C8585FA}"/>
              </a:ext>
            </a:extLst>
          </p:cNvPr>
          <p:cNvSpPr/>
          <p:nvPr/>
        </p:nvSpPr>
        <p:spPr bwMode="white">
          <a:xfrm>
            <a:off x="8976198" y="5163504"/>
            <a:ext cx="409388" cy="3335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3C5EA40A-AC6F-1EF8-1C1F-3FC752EA6A50}"/>
              </a:ext>
            </a:extLst>
          </p:cNvPr>
          <p:cNvSpPr/>
          <p:nvPr/>
        </p:nvSpPr>
        <p:spPr bwMode="white">
          <a:xfrm>
            <a:off x="4406280" y="5849719"/>
            <a:ext cx="390347" cy="35263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01517377-B18C-E7AE-AE5C-2ECDEFB94B5A}"/>
              </a:ext>
            </a:extLst>
          </p:cNvPr>
          <p:cNvSpPr/>
          <p:nvPr/>
        </p:nvSpPr>
        <p:spPr bwMode="white">
          <a:xfrm>
            <a:off x="8976198" y="5868780"/>
            <a:ext cx="399867" cy="3240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13757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B6649ADC-FBC0-E621-9534-1581F48B25A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518441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47CA5396-5895-E5DB-D396-617F97C794C7}"/>
              </a:ext>
            </a:extLst>
          </p:cNvPr>
          <p:cNvSpPr/>
          <p:nvPr/>
        </p:nvSpPr>
        <p:spPr bwMode="white">
          <a:xfrm>
            <a:off x="6234247" y="4295961"/>
            <a:ext cx="742611" cy="34308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AE38F059-A1C0-BD23-EBE1-9C476F67A4A5}"/>
              </a:ext>
            </a:extLst>
          </p:cNvPr>
          <p:cNvSpPr/>
          <p:nvPr/>
        </p:nvSpPr>
        <p:spPr bwMode="white">
          <a:xfrm>
            <a:off x="10080595" y="4295961"/>
            <a:ext cx="761652" cy="34308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C3B81E4D-9743-C43C-CE87-2BCDD86E6C59}"/>
              </a:ext>
            </a:extLst>
          </p:cNvPr>
          <p:cNvSpPr/>
          <p:nvPr/>
        </p:nvSpPr>
        <p:spPr bwMode="white">
          <a:xfrm>
            <a:off x="6234247" y="5001194"/>
            <a:ext cx="761652" cy="3240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E979BEE4-581A-5927-C161-B4BD0048A2E2}"/>
              </a:ext>
            </a:extLst>
          </p:cNvPr>
          <p:cNvSpPr/>
          <p:nvPr/>
        </p:nvSpPr>
        <p:spPr bwMode="white">
          <a:xfrm>
            <a:off x="10080595" y="4991664"/>
            <a:ext cx="761652" cy="33355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36715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5B02FD21-E48C-4AEF-E3F5-CE50A34CB19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80759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C5A8D3DD-6A08-3E46-659A-8ED5B0FCD563}"/>
              </a:ext>
            </a:extLst>
          </p:cNvPr>
          <p:cNvSpPr/>
          <p:nvPr/>
        </p:nvSpPr>
        <p:spPr bwMode="white">
          <a:xfrm>
            <a:off x="10013950" y="2582557"/>
            <a:ext cx="437950" cy="37201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1783719D-6B88-FB0D-4473-687171B26927}"/>
              </a:ext>
            </a:extLst>
          </p:cNvPr>
          <p:cNvSpPr/>
          <p:nvPr/>
        </p:nvSpPr>
        <p:spPr bwMode="white">
          <a:xfrm>
            <a:off x="10689917" y="2582557"/>
            <a:ext cx="371306" cy="31478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C9579A26-FE0D-B260-D67C-16650ADD6D23}"/>
              </a:ext>
            </a:extLst>
          </p:cNvPr>
          <p:cNvSpPr/>
          <p:nvPr/>
        </p:nvSpPr>
        <p:spPr bwMode="white">
          <a:xfrm>
            <a:off x="10052033" y="3212122"/>
            <a:ext cx="352264" cy="28616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045102A7-30D0-88C4-0A5B-6ACFFF02F1D9}"/>
              </a:ext>
            </a:extLst>
          </p:cNvPr>
          <p:cNvSpPr/>
          <p:nvPr/>
        </p:nvSpPr>
        <p:spPr bwMode="white">
          <a:xfrm>
            <a:off x="11318280" y="3225769"/>
            <a:ext cx="352263" cy="28616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F0EB537B-836C-16EB-9B49-CD4D3E1F837A}"/>
              </a:ext>
            </a:extLst>
          </p:cNvPr>
          <p:cNvSpPr/>
          <p:nvPr/>
        </p:nvSpPr>
        <p:spPr bwMode="white">
          <a:xfrm>
            <a:off x="10708958" y="3841688"/>
            <a:ext cx="333223" cy="28616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1BBE5D24-CC89-3378-6EE5-CBC376FBA567}"/>
              </a:ext>
            </a:extLst>
          </p:cNvPr>
          <p:cNvSpPr/>
          <p:nvPr/>
        </p:nvSpPr>
        <p:spPr bwMode="white">
          <a:xfrm>
            <a:off x="7995570" y="4032465"/>
            <a:ext cx="161851" cy="25754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74D08DE3-8C48-DD7A-A6E7-24C55874A7FC}"/>
              </a:ext>
            </a:extLst>
          </p:cNvPr>
          <p:cNvSpPr/>
          <p:nvPr/>
        </p:nvSpPr>
        <p:spPr bwMode="white">
          <a:xfrm>
            <a:off x="1826181" y="4719264"/>
            <a:ext cx="238016" cy="26708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C433BCF2-6A63-B7F8-5305-9368053E67B6}"/>
              </a:ext>
            </a:extLst>
          </p:cNvPr>
          <p:cNvSpPr/>
          <p:nvPr/>
        </p:nvSpPr>
        <p:spPr bwMode="white">
          <a:xfrm>
            <a:off x="4758545" y="4719264"/>
            <a:ext cx="228495" cy="26708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A5859D5F-697A-BAAD-6D69-D716F71FA958}"/>
              </a:ext>
            </a:extLst>
          </p:cNvPr>
          <p:cNvSpPr/>
          <p:nvPr/>
        </p:nvSpPr>
        <p:spPr bwMode="white">
          <a:xfrm>
            <a:off x="6767404" y="4719264"/>
            <a:ext cx="247537" cy="26708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44307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宽屏</PresentationFormat>
  <Paragraphs>0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0" baseType="lpstr"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windows10</cp:lastModifiedBy>
  <cp:revision>4</cp:revision>
  <dcterms:created xsi:type="dcterms:W3CDTF">2023-07-20T00:26:43Z</dcterms:created>
  <dcterms:modified xsi:type="dcterms:W3CDTF">2024-08-11T02:09:41Z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2052-11.1.0.14309</vt:lpwstr>
  </property>
</Properties>
</file>