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B62C1B-7705-25DA-5194-6D49B7FD2F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2" b="16776"/>
          <a:stretch/>
        </p:blipFill>
        <p:spPr>
          <a:xfrm>
            <a:off x="4034974" y="3160015"/>
            <a:ext cx="4134208" cy="1195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A5BDCDF-8FFB-ED66-5FD7-8D177BAEFA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8" b="17774"/>
          <a:stretch/>
        </p:blipFill>
        <p:spPr>
          <a:xfrm>
            <a:off x="4452858" y="2554770"/>
            <a:ext cx="3298440" cy="793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036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B4D744-5802-9FB9-209E-E74989C48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1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F49932-BBD2-79BC-0525-B98DAF105AF4}"/>
              </a:ext>
            </a:extLst>
          </p:cNvPr>
          <p:cNvSpPr/>
          <p:nvPr/>
        </p:nvSpPr>
        <p:spPr bwMode="white">
          <a:xfrm>
            <a:off x="6100958" y="2514162"/>
            <a:ext cx="399867" cy="324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95A279-395D-91BE-4C80-282796200D26}"/>
              </a:ext>
            </a:extLst>
          </p:cNvPr>
          <p:cNvSpPr/>
          <p:nvPr/>
        </p:nvSpPr>
        <p:spPr bwMode="white">
          <a:xfrm>
            <a:off x="10280528" y="2495098"/>
            <a:ext cx="399867" cy="343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8D52E90-B597-97B4-7EE0-F201C4AB0B93}"/>
              </a:ext>
            </a:extLst>
          </p:cNvPr>
          <p:cNvSpPr/>
          <p:nvPr/>
        </p:nvSpPr>
        <p:spPr bwMode="white">
          <a:xfrm>
            <a:off x="5777256" y="3295760"/>
            <a:ext cx="399867" cy="333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B7BD69-FD16-B5D7-FF43-E1D0CC3FCCF5}"/>
              </a:ext>
            </a:extLst>
          </p:cNvPr>
          <p:cNvSpPr/>
          <p:nvPr/>
        </p:nvSpPr>
        <p:spPr bwMode="white">
          <a:xfrm>
            <a:off x="8566809" y="3295760"/>
            <a:ext cx="409388" cy="333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9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A82ECC-96F7-40D8-6554-FAAF44D0BC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2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FF40CB-556B-AD91-9AAE-8DF1A0763200}"/>
              </a:ext>
            </a:extLst>
          </p:cNvPr>
          <p:cNvSpPr/>
          <p:nvPr/>
        </p:nvSpPr>
        <p:spPr bwMode="white">
          <a:xfrm>
            <a:off x="8823867" y="1350156"/>
            <a:ext cx="514115" cy="45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56E910-02DC-24F3-366C-3907DC9055F6}"/>
              </a:ext>
            </a:extLst>
          </p:cNvPr>
          <p:cNvSpPr/>
          <p:nvPr/>
        </p:nvSpPr>
        <p:spPr bwMode="white">
          <a:xfrm>
            <a:off x="9556958" y="1969004"/>
            <a:ext cx="514115" cy="44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6D9C94B-6662-4A7C-D868-39A0477EA45C}"/>
              </a:ext>
            </a:extLst>
          </p:cNvPr>
          <p:cNvSpPr/>
          <p:nvPr/>
        </p:nvSpPr>
        <p:spPr bwMode="white">
          <a:xfrm>
            <a:off x="8633454" y="2635455"/>
            <a:ext cx="514115" cy="45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F4E12AA-1EEB-5978-88B7-BF0F0C0EAE6D}"/>
              </a:ext>
            </a:extLst>
          </p:cNvPr>
          <p:cNvSpPr/>
          <p:nvPr/>
        </p:nvSpPr>
        <p:spPr bwMode="white">
          <a:xfrm>
            <a:off x="9290380" y="3359031"/>
            <a:ext cx="514115" cy="45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96A8E6-8A05-AAC6-1747-0F7AFD08F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677"/>
          <a:stretch/>
        </p:blipFill>
        <p:spPr>
          <a:xfrm>
            <a:off x="360000" y="360000"/>
            <a:ext cx="11520000" cy="344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B0B459-7115-014D-2D41-C5857F89665E}"/>
              </a:ext>
            </a:extLst>
          </p:cNvPr>
          <p:cNvSpPr/>
          <p:nvPr/>
        </p:nvSpPr>
        <p:spPr bwMode="white">
          <a:xfrm>
            <a:off x="3787438" y="1409298"/>
            <a:ext cx="409388" cy="333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8BB5E5-FF01-05CA-0C32-CBE36E91AF23}"/>
              </a:ext>
            </a:extLst>
          </p:cNvPr>
          <p:cNvSpPr/>
          <p:nvPr/>
        </p:nvSpPr>
        <p:spPr bwMode="white">
          <a:xfrm>
            <a:off x="7538578" y="1409298"/>
            <a:ext cx="399867" cy="333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DBC703-8214-B8BD-7B86-CB304B44903D}"/>
              </a:ext>
            </a:extLst>
          </p:cNvPr>
          <p:cNvSpPr/>
          <p:nvPr/>
        </p:nvSpPr>
        <p:spPr bwMode="white">
          <a:xfrm>
            <a:off x="3854082" y="1972104"/>
            <a:ext cx="399867" cy="324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0DE93F-5E0A-75ED-57C2-7C388C597D7F}"/>
              </a:ext>
            </a:extLst>
          </p:cNvPr>
          <p:cNvSpPr/>
          <p:nvPr/>
        </p:nvSpPr>
        <p:spPr bwMode="white">
          <a:xfrm>
            <a:off x="6986380" y="1856097"/>
            <a:ext cx="352264" cy="459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D289CFA-CCB6-8CFC-60FD-28B7E7F4D2A9}"/>
              </a:ext>
            </a:extLst>
          </p:cNvPr>
          <p:cNvSpPr/>
          <p:nvPr/>
        </p:nvSpPr>
        <p:spPr bwMode="white">
          <a:xfrm>
            <a:off x="3854082" y="2525370"/>
            <a:ext cx="399867" cy="333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459CD52-DA29-559A-83E9-2775826E2D92}"/>
              </a:ext>
            </a:extLst>
          </p:cNvPr>
          <p:cNvSpPr/>
          <p:nvPr/>
        </p:nvSpPr>
        <p:spPr bwMode="white">
          <a:xfrm>
            <a:off x="6967338" y="2534909"/>
            <a:ext cx="399867" cy="324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60000" y="2975212"/>
            <a:ext cx="3632132" cy="1105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6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8E8D27-94EC-A404-E170-393A17B0C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06166"/>
            <a:ext cx="11520000" cy="3958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D961D4-A6EE-5B76-615A-EBF0A323DC99}"/>
              </a:ext>
            </a:extLst>
          </p:cNvPr>
          <p:cNvSpPr/>
          <p:nvPr/>
        </p:nvSpPr>
        <p:spPr bwMode="white">
          <a:xfrm>
            <a:off x="5753100" y="3371530"/>
            <a:ext cx="609600" cy="295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7D0A9F-8100-A0BF-3A5F-13E2D033796A}"/>
              </a:ext>
            </a:extLst>
          </p:cNvPr>
          <p:cNvSpPr/>
          <p:nvPr/>
        </p:nvSpPr>
        <p:spPr bwMode="white">
          <a:xfrm>
            <a:off x="6611130" y="3371530"/>
            <a:ext cx="626728" cy="305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191145-F86B-5286-5749-9DB011B2BA25}"/>
              </a:ext>
            </a:extLst>
          </p:cNvPr>
          <p:cNvSpPr/>
          <p:nvPr/>
        </p:nvSpPr>
        <p:spPr bwMode="white">
          <a:xfrm>
            <a:off x="4876800" y="3848482"/>
            <a:ext cx="643397" cy="286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67B459-A361-BF1C-2E1D-B07B3552E2D8}"/>
              </a:ext>
            </a:extLst>
          </p:cNvPr>
          <p:cNvSpPr/>
          <p:nvPr/>
        </p:nvSpPr>
        <p:spPr bwMode="white">
          <a:xfrm>
            <a:off x="6611130" y="3829404"/>
            <a:ext cx="651347" cy="314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8796A8E6-8A05-AAC6-1747-0F7AFD08F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69" r="64267"/>
          <a:stretch/>
        </p:blipFill>
        <p:spPr>
          <a:xfrm>
            <a:off x="360000" y="383204"/>
            <a:ext cx="4116466" cy="822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251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4</cp:revision>
  <dcterms:created xsi:type="dcterms:W3CDTF">2023-07-20T00:26:43Z</dcterms:created>
  <dcterms:modified xsi:type="dcterms:W3CDTF">2024-08-11T02:04:58Z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