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3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19" b="22584"/>
          <a:stretch>
            <a:fillRect/>
          </a:stretch>
        </p:blipFill>
        <p:spPr>
          <a:xfrm>
            <a:off x="4440681" y="3553572"/>
            <a:ext cx="3338543" cy="6635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22" b="19907"/>
          <a:stretch>
            <a:fillRect/>
          </a:stretch>
        </p:blipFill>
        <p:spPr>
          <a:xfrm>
            <a:off x="2966721" y="2611881"/>
            <a:ext cx="6218221" cy="772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07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911537" y="2431508"/>
            <a:ext cx="266578" cy="276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567471" y="2421962"/>
            <a:ext cx="247537" cy="286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213884" y="2421962"/>
            <a:ext cx="247537" cy="286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930578" y="3242928"/>
            <a:ext cx="837818" cy="305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图文框 1"/>
          <p:cNvSpPr/>
          <p:nvPr/>
        </p:nvSpPr>
        <p:spPr>
          <a:xfrm>
            <a:off x="5843270" y="3108325"/>
            <a:ext cx="1673860" cy="572770"/>
          </a:xfrm>
          <a:prstGeom prst="frame">
            <a:avLst>
              <a:gd name="adj1" fmla="val 1651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图文框 3"/>
          <p:cNvSpPr/>
          <p:nvPr/>
        </p:nvSpPr>
        <p:spPr>
          <a:xfrm>
            <a:off x="10284460" y="3097530"/>
            <a:ext cx="584200" cy="572770"/>
          </a:xfrm>
          <a:prstGeom prst="frame">
            <a:avLst>
              <a:gd name="adj1" fmla="val 14412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2" grpId="0" bldLvl="0" animBg="1"/>
      <p:bldP spid="2" grpId="1" animBg="1"/>
      <p:bldP spid="4" grpId="0" bldLvl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452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64330" y="3223075"/>
            <a:ext cx="171371" cy="286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673520" y="3223075"/>
            <a:ext cx="266578" cy="286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491966" y="3223075"/>
            <a:ext cx="247537" cy="286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529719" y="3223075"/>
            <a:ext cx="257057" cy="286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586512" y="3223075"/>
            <a:ext cx="238016" cy="286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385917" y="3223075"/>
            <a:ext cx="247537" cy="286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433190" y="3223075"/>
            <a:ext cx="247537" cy="286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480462" y="3223075"/>
            <a:ext cx="257057" cy="286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70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11867" y="1437892"/>
            <a:ext cx="247537" cy="267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663338" y="1437892"/>
            <a:ext cx="238016" cy="267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14809" y="1437892"/>
            <a:ext cx="228495" cy="257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156760" y="1437892"/>
            <a:ext cx="238016" cy="267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921388" y="2019763"/>
            <a:ext cx="228495" cy="267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663338" y="2019763"/>
            <a:ext cx="238016" cy="267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414809" y="2029302"/>
            <a:ext cx="238015" cy="257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147239" y="2019763"/>
            <a:ext cx="257057" cy="267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911867" y="2611173"/>
            <a:ext cx="257057" cy="267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663338" y="2611173"/>
            <a:ext cx="238016" cy="267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414809" y="2620712"/>
            <a:ext cx="238015" cy="257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175801" y="2620712"/>
            <a:ext cx="161852" cy="257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305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35768" y="2898779"/>
            <a:ext cx="247537" cy="276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683041" y="2889234"/>
            <a:ext cx="247537" cy="286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948958" y="2889234"/>
            <a:ext cx="247537" cy="286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538909" y="2898779"/>
            <a:ext cx="266578" cy="276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395107" y="2898779"/>
            <a:ext cx="180892" cy="276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413818" y="2889234"/>
            <a:ext cx="247537" cy="286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410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3577983" y="3276826"/>
            <a:ext cx="247537" cy="2859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625256" y="3276826"/>
            <a:ext cx="247537" cy="2859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701090" y="3276826"/>
            <a:ext cx="180892" cy="276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719801" y="3276826"/>
            <a:ext cx="266578" cy="276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776595" y="3276826"/>
            <a:ext cx="238016" cy="276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823867" y="3276826"/>
            <a:ext cx="247537" cy="2859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mYxYTgyZjg4ODdlMmNkYWEzMjEzOTkxYmMyMzExNm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雪之天使</cp:lastModifiedBy>
  <cp:revision>5</cp:revision>
  <dcterms:created xsi:type="dcterms:W3CDTF">2023-07-20T00:26:00Z</dcterms:created>
  <dcterms:modified xsi:type="dcterms:W3CDTF">2024-08-11T17:28:57Z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2052-12.1.0.17147</vt:lpwstr>
  </property>
</Properties>
</file>