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29" b="33151"/>
          <a:stretch>
            <a:fillRect/>
          </a:stretch>
        </p:blipFill>
        <p:spPr>
          <a:xfrm>
            <a:off x="4659044" y="3539928"/>
            <a:ext cx="2888167" cy="60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9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2102280" y="4374350"/>
            <a:ext cx="180892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20991" y="4364815"/>
            <a:ext cx="257057" cy="286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81454" y="4374350"/>
            <a:ext cx="247537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47900" y="4498309"/>
            <a:ext cx="266579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33388" y="4374350"/>
            <a:ext cx="266578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18743" y="4374350"/>
            <a:ext cx="180892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559272" y="5099031"/>
            <a:ext cx="2237355" cy="352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509685" y="5099031"/>
            <a:ext cx="2237355" cy="352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60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59404" y="1579796"/>
            <a:ext cx="266578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44165" y="1570266"/>
            <a:ext cx="257057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57487" y="1579796"/>
            <a:ext cx="171371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04165" y="1570266"/>
            <a:ext cx="257058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68925" y="2485114"/>
            <a:ext cx="247537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53685" y="2485114"/>
            <a:ext cx="238016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57487" y="2485114"/>
            <a:ext cx="171371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32727" y="2485114"/>
            <a:ext cx="180892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921057" y="5439308"/>
            <a:ext cx="247537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805818" y="5439308"/>
            <a:ext cx="247537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881652" y="5448838"/>
            <a:ext cx="180892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81123" y="5448838"/>
            <a:ext cx="238015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09355" y="5448838"/>
            <a:ext cx="266579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604231" y="5448838"/>
            <a:ext cx="171371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5" y="948010"/>
            <a:ext cx="11520000" cy="3267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99000" y="2491105"/>
            <a:ext cx="2718435" cy="13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6064885" y="3198495"/>
            <a:ext cx="1981200" cy="650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4870"/>
            <a:ext cx="11520000" cy="1780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967008" y="2462712"/>
            <a:ext cx="24753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32793" y="2462712"/>
            <a:ext cx="238016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