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92" b="31538"/>
          <a:stretch>
            <a:fillRect/>
          </a:stretch>
        </p:blipFill>
        <p:spPr>
          <a:xfrm>
            <a:off x="4659044" y="3567222"/>
            <a:ext cx="2915463" cy="595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22" b="19907"/>
          <a:stretch>
            <a:fillRect/>
          </a:stretch>
        </p:blipFill>
        <p:spPr>
          <a:xfrm>
            <a:off x="2966721" y="2611881"/>
            <a:ext cx="6218221" cy="772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07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3577983" y="3381266"/>
            <a:ext cx="266578" cy="276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490644" y="3371735"/>
            <a:ext cx="238015" cy="285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547438" y="3381266"/>
            <a:ext cx="247537" cy="276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397421" y="4019830"/>
            <a:ext cx="2227834" cy="352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100297" y="4019830"/>
            <a:ext cx="2237355" cy="352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930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5005705" y="2665730"/>
            <a:ext cx="2520950" cy="408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74049" y="3543128"/>
            <a:ext cx="257057" cy="285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159404" y="3543128"/>
            <a:ext cx="171371" cy="276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178115" y="3543128"/>
            <a:ext cx="266578" cy="276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006082" y="3543128"/>
            <a:ext cx="180892" cy="276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034314" y="3543128"/>
            <a:ext cx="247537" cy="276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081586" y="3543128"/>
            <a:ext cx="247537" cy="285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947636" y="3543128"/>
            <a:ext cx="180892" cy="276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966347" y="3543128"/>
            <a:ext cx="266578" cy="276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1023140" y="3543128"/>
            <a:ext cx="247537" cy="285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8866505" y="2666365"/>
            <a:ext cx="2691130" cy="419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22940"/>
            <a:ext cx="11520000" cy="2848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68925" y="2337836"/>
            <a:ext cx="247537" cy="285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872793" y="2347365"/>
            <a:ext cx="247537" cy="276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57619" y="2347365"/>
            <a:ext cx="266579" cy="276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251966" y="2347365"/>
            <a:ext cx="266578" cy="276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168925" y="3281132"/>
            <a:ext cx="247537" cy="285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872793" y="3281132"/>
            <a:ext cx="247537" cy="285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567140" y="3281132"/>
            <a:ext cx="247536" cy="285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261487" y="3281132"/>
            <a:ext cx="247537" cy="285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31805"/>
            <a:ext cx="11520000" cy="3176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987041" y="2329233"/>
            <a:ext cx="257057" cy="286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043834" y="2329233"/>
            <a:ext cx="238016" cy="276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100628" y="2329233"/>
            <a:ext cx="247537" cy="286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538247" y="2329233"/>
            <a:ext cx="180892" cy="276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547438" y="2329233"/>
            <a:ext cx="266578" cy="276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604231" y="2329233"/>
            <a:ext cx="247537" cy="286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996561" y="3263934"/>
            <a:ext cx="238016" cy="286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043834" y="3263934"/>
            <a:ext cx="238016" cy="286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091107" y="3263934"/>
            <a:ext cx="266578" cy="286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538247" y="3263934"/>
            <a:ext cx="180892" cy="286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556958" y="3263934"/>
            <a:ext cx="247537" cy="286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0594710" y="3263934"/>
            <a:ext cx="266578" cy="286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34370"/>
            <a:ext cx="11520000" cy="1933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767074" y="2291818"/>
            <a:ext cx="228495" cy="266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337652" y="2301344"/>
            <a:ext cx="161851" cy="257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mYxYTgyZjg4ODdlMmNkYWEzMjEzOTkxYmMyMzExNm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雪之天使</cp:lastModifiedBy>
  <cp:revision>6</cp:revision>
  <dcterms:created xsi:type="dcterms:W3CDTF">2023-07-20T00:26:00Z</dcterms:created>
  <dcterms:modified xsi:type="dcterms:W3CDTF">2024-08-11T17:24:47Z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2052-12.1.0.17147</vt:lpwstr>
  </property>
</Properties>
</file>