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95D7D3-11C8-3BF0-9CC6-03C39F648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33" b="24176"/>
          <a:stretch/>
        </p:blipFill>
        <p:spPr>
          <a:xfrm>
            <a:off x="4113134" y="3539928"/>
            <a:ext cx="3993636" cy="649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DA4D8D1-A465-B1C0-6E75-47CBE70C05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2" b="19907"/>
          <a:stretch/>
        </p:blipFill>
        <p:spPr>
          <a:xfrm>
            <a:off x="2966721" y="2611881"/>
            <a:ext cx="6218221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EDE523-4A6E-363B-103E-E52860E31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8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662A3F-C71F-AE2F-951C-ECFCEEF5A987}"/>
              </a:ext>
            </a:extLst>
          </p:cNvPr>
          <p:cNvSpPr/>
          <p:nvPr/>
        </p:nvSpPr>
        <p:spPr bwMode="white">
          <a:xfrm>
            <a:off x="4758545" y="2401518"/>
            <a:ext cx="257057" cy="25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E7C579-9E5A-89AE-75A2-ABFD33BEBC1B}"/>
              </a:ext>
            </a:extLst>
          </p:cNvPr>
          <p:cNvSpPr/>
          <p:nvPr/>
        </p:nvSpPr>
        <p:spPr bwMode="white">
          <a:xfrm>
            <a:off x="10347173" y="2401518"/>
            <a:ext cx="238016" cy="25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F14E06-B81E-BCF1-D734-9ABB23799A53}"/>
              </a:ext>
            </a:extLst>
          </p:cNvPr>
          <p:cNvSpPr/>
          <p:nvPr/>
        </p:nvSpPr>
        <p:spPr bwMode="white">
          <a:xfrm>
            <a:off x="4758545" y="3021606"/>
            <a:ext cx="247537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7CF1AB5-F1BD-67A6-2728-274911A05A59}"/>
              </a:ext>
            </a:extLst>
          </p:cNvPr>
          <p:cNvSpPr/>
          <p:nvPr/>
        </p:nvSpPr>
        <p:spPr bwMode="white">
          <a:xfrm>
            <a:off x="10337652" y="3021606"/>
            <a:ext cx="257057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58209B-EE91-C6FB-5EB8-DE5F9C4DEDED}"/>
              </a:ext>
            </a:extLst>
          </p:cNvPr>
          <p:cNvSpPr/>
          <p:nvPr/>
        </p:nvSpPr>
        <p:spPr bwMode="white">
          <a:xfrm>
            <a:off x="3863603" y="3632154"/>
            <a:ext cx="390347" cy="314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FA41888-1F1D-21F6-83F2-DCEA075959B2}"/>
              </a:ext>
            </a:extLst>
          </p:cNvPr>
          <p:cNvSpPr/>
          <p:nvPr/>
        </p:nvSpPr>
        <p:spPr bwMode="white">
          <a:xfrm>
            <a:off x="4958479" y="3641694"/>
            <a:ext cx="399867" cy="295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E5FC5F6-BD74-AEB3-17B4-97329994FD6D}"/>
              </a:ext>
            </a:extLst>
          </p:cNvPr>
          <p:cNvSpPr/>
          <p:nvPr/>
        </p:nvSpPr>
        <p:spPr bwMode="white">
          <a:xfrm>
            <a:off x="9442710" y="3641694"/>
            <a:ext cx="399867" cy="295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A860F28-6375-9128-AA41-FB0CE928F561}"/>
              </a:ext>
            </a:extLst>
          </p:cNvPr>
          <p:cNvSpPr/>
          <p:nvPr/>
        </p:nvSpPr>
        <p:spPr bwMode="white">
          <a:xfrm>
            <a:off x="10556628" y="3632154"/>
            <a:ext cx="371305" cy="314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5C2CB9-A12A-8721-6621-C9459C608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0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F68D08-FB17-666A-8ABE-B2796A7D46CB}"/>
              </a:ext>
            </a:extLst>
          </p:cNvPr>
          <p:cNvSpPr/>
          <p:nvPr/>
        </p:nvSpPr>
        <p:spPr bwMode="white">
          <a:xfrm>
            <a:off x="2178446" y="3392925"/>
            <a:ext cx="266578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8988D8-4817-9A3E-D243-0F8A1DFCF8F4}"/>
              </a:ext>
            </a:extLst>
          </p:cNvPr>
          <p:cNvSpPr/>
          <p:nvPr/>
        </p:nvSpPr>
        <p:spPr bwMode="white">
          <a:xfrm>
            <a:off x="2873454" y="3345238"/>
            <a:ext cx="247537" cy="2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739B3E-6EDB-A83B-44A1-BEC33F4A9F60}"/>
              </a:ext>
            </a:extLst>
          </p:cNvPr>
          <p:cNvSpPr/>
          <p:nvPr/>
        </p:nvSpPr>
        <p:spPr bwMode="white">
          <a:xfrm>
            <a:off x="5805818" y="3335701"/>
            <a:ext cx="238016" cy="219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3ECA31-C8BD-8B01-7A5E-CF6527CA7A93}"/>
              </a:ext>
            </a:extLst>
          </p:cNvPr>
          <p:cNvSpPr/>
          <p:nvPr/>
        </p:nvSpPr>
        <p:spPr bwMode="white">
          <a:xfrm>
            <a:off x="6481785" y="3335700"/>
            <a:ext cx="238016" cy="28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8342600-76B5-3298-BFD6-8FCA64211128}"/>
              </a:ext>
            </a:extLst>
          </p:cNvPr>
          <p:cNvSpPr/>
          <p:nvPr/>
        </p:nvSpPr>
        <p:spPr bwMode="white">
          <a:xfrm>
            <a:off x="9404628" y="3392925"/>
            <a:ext cx="266579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C2D8477-5CE8-F158-ED05-61CAE6748656}"/>
              </a:ext>
            </a:extLst>
          </p:cNvPr>
          <p:cNvSpPr/>
          <p:nvPr/>
        </p:nvSpPr>
        <p:spPr bwMode="white">
          <a:xfrm>
            <a:off x="10090115" y="3345238"/>
            <a:ext cx="266578" cy="2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D928060-7D6B-60A8-5DB8-04F0E19630F7}"/>
              </a:ext>
            </a:extLst>
          </p:cNvPr>
          <p:cNvSpPr/>
          <p:nvPr/>
        </p:nvSpPr>
        <p:spPr bwMode="white">
          <a:xfrm>
            <a:off x="2302214" y="4012863"/>
            <a:ext cx="1342413" cy="324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D98F786-D648-C26D-D4A5-FE4D17F3FE31}"/>
              </a:ext>
            </a:extLst>
          </p:cNvPr>
          <p:cNvSpPr/>
          <p:nvPr/>
        </p:nvSpPr>
        <p:spPr bwMode="white">
          <a:xfrm>
            <a:off x="5910545" y="4003326"/>
            <a:ext cx="1332892" cy="333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CB0C94A-840B-C24B-903F-3869150D3DFC}"/>
              </a:ext>
            </a:extLst>
          </p:cNvPr>
          <p:cNvSpPr/>
          <p:nvPr/>
        </p:nvSpPr>
        <p:spPr bwMode="white">
          <a:xfrm>
            <a:off x="9528396" y="4003326"/>
            <a:ext cx="1351933" cy="333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9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AE5159-96BE-D49D-00D2-F7060F6C32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7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CE71903-34EA-D94B-DA02-769FA9B46FC2}"/>
              </a:ext>
            </a:extLst>
          </p:cNvPr>
          <p:cNvSpPr/>
          <p:nvPr/>
        </p:nvSpPr>
        <p:spPr bwMode="white">
          <a:xfrm>
            <a:off x="1340628" y="1676894"/>
            <a:ext cx="266578" cy="20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1AFDA4-7BC6-639D-5DC8-3973AB79ED0D}"/>
              </a:ext>
            </a:extLst>
          </p:cNvPr>
          <p:cNvSpPr/>
          <p:nvPr/>
        </p:nvSpPr>
        <p:spPr bwMode="white">
          <a:xfrm>
            <a:off x="4034975" y="1676894"/>
            <a:ext cx="266578" cy="20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DFABA3-2B46-1F33-CD79-6713417E93F1}"/>
              </a:ext>
            </a:extLst>
          </p:cNvPr>
          <p:cNvSpPr/>
          <p:nvPr/>
        </p:nvSpPr>
        <p:spPr bwMode="white">
          <a:xfrm>
            <a:off x="6729322" y="1676894"/>
            <a:ext cx="266578" cy="20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809E449-2F9D-A9FD-9C82-450CF5C523EA}"/>
              </a:ext>
            </a:extLst>
          </p:cNvPr>
          <p:cNvSpPr/>
          <p:nvPr/>
        </p:nvSpPr>
        <p:spPr bwMode="white">
          <a:xfrm>
            <a:off x="9423669" y="1676894"/>
            <a:ext cx="266578" cy="20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7571C87-300F-B00E-B0EC-EB77BA6794F5}"/>
              </a:ext>
            </a:extLst>
          </p:cNvPr>
          <p:cNvSpPr/>
          <p:nvPr/>
        </p:nvSpPr>
        <p:spPr bwMode="white">
          <a:xfrm>
            <a:off x="1340627" y="2573908"/>
            <a:ext cx="257057" cy="171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190E544-A8BD-7C3A-BF2E-24E529B28550}"/>
              </a:ext>
            </a:extLst>
          </p:cNvPr>
          <p:cNvSpPr/>
          <p:nvPr/>
        </p:nvSpPr>
        <p:spPr bwMode="white">
          <a:xfrm>
            <a:off x="4034975" y="2573908"/>
            <a:ext cx="266578" cy="21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D84E1BF-8127-5D96-05E6-C5FC93AF74D3}"/>
              </a:ext>
            </a:extLst>
          </p:cNvPr>
          <p:cNvSpPr/>
          <p:nvPr/>
        </p:nvSpPr>
        <p:spPr bwMode="white">
          <a:xfrm>
            <a:off x="6719801" y="2573908"/>
            <a:ext cx="266578" cy="171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AFC4491-4E16-76C8-4EE6-4433AF023E91}"/>
              </a:ext>
            </a:extLst>
          </p:cNvPr>
          <p:cNvSpPr/>
          <p:nvPr/>
        </p:nvSpPr>
        <p:spPr bwMode="white">
          <a:xfrm>
            <a:off x="9423669" y="2573908"/>
            <a:ext cx="266578" cy="21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34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ABF7A5-91A6-6201-34B8-825EEC7D71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45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A6742D4-0B69-6F5F-09C6-FB3E7168D0F7}"/>
              </a:ext>
            </a:extLst>
          </p:cNvPr>
          <p:cNvSpPr/>
          <p:nvPr/>
        </p:nvSpPr>
        <p:spPr bwMode="white">
          <a:xfrm>
            <a:off x="2930578" y="2858539"/>
            <a:ext cx="228495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65FCA9-299E-2D55-980E-954AB67B9093}"/>
              </a:ext>
            </a:extLst>
          </p:cNvPr>
          <p:cNvSpPr/>
          <p:nvPr/>
        </p:nvSpPr>
        <p:spPr bwMode="white">
          <a:xfrm>
            <a:off x="5225057" y="3831253"/>
            <a:ext cx="247537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32DDED2-9C6F-B777-957F-2FE60CDDBCFF}"/>
              </a:ext>
            </a:extLst>
          </p:cNvPr>
          <p:cNvSpPr/>
          <p:nvPr/>
        </p:nvSpPr>
        <p:spPr bwMode="white">
          <a:xfrm>
            <a:off x="8528727" y="3831253"/>
            <a:ext cx="238015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D2BAE2E-06AA-2126-49B1-E90E3CF03653}"/>
              </a:ext>
            </a:extLst>
          </p:cNvPr>
          <p:cNvSpPr/>
          <p:nvPr/>
        </p:nvSpPr>
        <p:spPr bwMode="white">
          <a:xfrm>
            <a:off x="1826181" y="5433371"/>
            <a:ext cx="238016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4D63A2D-0992-2326-707D-6AE97104DA80}"/>
              </a:ext>
            </a:extLst>
          </p:cNvPr>
          <p:cNvSpPr/>
          <p:nvPr/>
        </p:nvSpPr>
        <p:spPr bwMode="white">
          <a:xfrm>
            <a:off x="3501818" y="5433371"/>
            <a:ext cx="161851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4A4BE70-7811-06BD-0FAD-7F8FC810D08D}"/>
              </a:ext>
            </a:extLst>
          </p:cNvPr>
          <p:cNvSpPr/>
          <p:nvPr/>
        </p:nvSpPr>
        <p:spPr bwMode="white">
          <a:xfrm>
            <a:off x="5129851" y="5433371"/>
            <a:ext cx="228495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05CC19E-08A4-C2DD-57C3-38B36E698053}"/>
              </a:ext>
            </a:extLst>
          </p:cNvPr>
          <p:cNvSpPr/>
          <p:nvPr/>
        </p:nvSpPr>
        <p:spPr bwMode="white">
          <a:xfrm>
            <a:off x="6767404" y="5433371"/>
            <a:ext cx="247537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3244BF2-2665-0FB2-21D4-D9E1A9431A9A}"/>
              </a:ext>
            </a:extLst>
          </p:cNvPr>
          <p:cNvSpPr/>
          <p:nvPr/>
        </p:nvSpPr>
        <p:spPr bwMode="white">
          <a:xfrm>
            <a:off x="8414479" y="5433371"/>
            <a:ext cx="238015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7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4</cp:revision>
  <dcterms:created xsi:type="dcterms:W3CDTF">2023-07-20T00:26:43Z</dcterms:created>
  <dcterms:modified xsi:type="dcterms:W3CDTF">2024-08-11T02:52:13Z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