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9" r:id="rId4"/>
    <p:sldId id="263" r:id="rId5"/>
    <p:sldId id="262" r:id="rId6"/>
    <p:sldId id="261" r:id="rId7"/>
    <p:sldId id="260" r:id="rId8"/>
    <p:sldId id="258" r:id="rId9"/>
  </p:sldIdLst>
  <p:sldSz cx="12192000" cy="6858000"/>
  <p:notesSz cx="6858000" cy="9144000"/>
  <p:custDataLst>
    <p:tags r:id="rId1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ECF8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0" d="100"/>
          <a:sy n="70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gs" Target="tags/tag3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 rotWithShape="1"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967" b="24306"/>
          <a:stretch>
            <a:fillRect/>
          </a:stretch>
        </p:blipFill>
        <p:spPr>
          <a:xfrm>
            <a:off x="4481625" y="3580869"/>
            <a:ext cx="3229361" cy="63628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022" b="19907"/>
          <a:stretch>
            <a:fillRect/>
          </a:stretch>
        </p:blipFill>
        <p:spPr>
          <a:xfrm>
            <a:off x="2966721" y="2611881"/>
            <a:ext cx="6218221" cy="77276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16989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1" name="矩形 10"/>
          <p:cNvSpPr/>
          <p:nvPr/>
        </p:nvSpPr>
        <p:spPr bwMode="white">
          <a:xfrm>
            <a:off x="1226380" y="3575683"/>
            <a:ext cx="456991" cy="76336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3511338" y="3575683"/>
            <a:ext cx="437950" cy="77290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5805818" y="3575683"/>
            <a:ext cx="437950" cy="75382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8176462" y="3585225"/>
            <a:ext cx="276099" cy="75382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/>
        </p:nvSpPr>
        <p:spPr bwMode="white">
          <a:xfrm>
            <a:off x="10366214" y="3585225"/>
            <a:ext cx="476033" cy="74428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12434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074049" y="1941156"/>
            <a:ext cx="238016" cy="2571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2007074" y="1941156"/>
            <a:ext cx="161851" cy="24765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4644297" y="1941156"/>
            <a:ext cx="257057" cy="24765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5548760" y="1941156"/>
            <a:ext cx="228495" cy="2571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1093090" y="3903314"/>
            <a:ext cx="238016" cy="2571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 bwMode="white">
          <a:xfrm>
            <a:off x="2502148" y="3903314"/>
            <a:ext cx="238016" cy="257176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 bwMode="white">
          <a:xfrm>
            <a:off x="3206677" y="3903314"/>
            <a:ext cx="228495" cy="257176"/>
          </a:xfrm>
          <a:prstGeom prst="rect">
            <a:avLst/>
          </a:prstGeom>
          <a:solidFill>
            <a:srgbClr val="ECF8FE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 bwMode="white">
          <a:xfrm>
            <a:off x="4625256" y="3903314"/>
            <a:ext cx="238016" cy="257176"/>
          </a:xfrm>
          <a:prstGeom prst="rect">
            <a:avLst/>
          </a:prstGeom>
          <a:solidFill>
            <a:srgbClr val="ECF8FE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0" grpId="0" animBg="1"/>
      <p:bldP spid="11" grpId="0" bldLvl="0" animBg="1"/>
      <p:bldP spid="12" grpId="0" bldLvl="0" animBg="1"/>
      <p:bldP spid="13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73713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5" name="矩形 14"/>
          <p:cNvSpPr/>
          <p:nvPr/>
        </p:nvSpPr>
        <p:spPr bwMode="white">
          <a:xfrm>
            <a:off x="4301553" y="2572599"/>
            <a:ext cx="1513785" cy="27657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94424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1" name="矩形 10"/>
          <p:cNvSpPr/>
          <p:nvPr/>
        </p:nvSpPr>
        <p:spPr bwMode="white">
          <a:xfrm>
            <a:off x="1759537" y="4713599"/>
            <a:ext cx="418909" cy="33342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9680727" y="4713599"/>
            <a:ext cx="409388" cy="33342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COMMONDATA" val="eyJoZGlkIjoiM2VjNDQ0NWZiZTVmYTE2MzFlMjYzYTVlOGE4MGMyNmMifQ=="/>
  <p:tag name="commondata" val="eyJoZGlkIjoiNmYxYTgyZjg4ODdlMmNkYWEzMjEzOTkxYmMyMzExNmUifQ==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4" baseType="lpstr">
      <vt:lpstr>Arial</vt:lpstr>
      <vt:lpstr>宋体</vt:lpstr>
      <vt:lpstr>Wingdings</vt:lpstr>
      <vt:lpstr>微软雅黑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雪之天使</cp:lastModifiedBy>
  <cp:revision>5</cp:revision>
  <dcterms:created xsi:type="dcterms:W3CDTF">2023-07-20T00:26:00Z</dcterms:created>
  <dcterms:modified xsi:type="dcterms:W3CDTF">2024-08-11T17:19:49Z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2052-12.1.0.17147</vt:lpwstr>
  </property>
</Properties>
</file>