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70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2" b="24633"/>
          <a:stretch>
            <a:fillRect/>
          </a:stretch>
        </p:blipFill>
        <p:spPr>
          <a:xfrm>
            <a:off x="4249611" y="3530529"/>
            <a:ext cx="3720681" cy="677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 b="19907"/>
          <a:stretch>
            <a:fillRect/>
          </a:stretch>
        </p:blipFill>
        <p:spPr>
          <a:xfrm>
            <a:off x="2966721" y="2611881"/>
            <a:ext cx="6218221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0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737851" y="2449544"/>
            <a:ext cx="238016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90512" y="3508628"/>
            <a:ext cx="247537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19073" y="4053385"/>
            <a:ext cx="218975" cy="28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88165" y="4214684"/>
            <a:ext cx="161851" cy="25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96892" y="4214684"/>
            <a:ext cx="238016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72264" y="4214684"/>
            <a:ext cx="238016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5" y="1158830"/>
            <a:ext cx="11520000" cy="1772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6890" y="2081720"/>
            <a:ext cx="2104066" cy="849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 bwMode="white">
          <a:xfrm>
            <a:off x="9263005" y="2081720"/>
            <a:ext cx="618842" cy="849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7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2930578" y="2930975"/>
            <a:ext cx="228495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38446" y="2921453"/>
            <a:ext cx="238015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292363" y="3454692"/>
            <a:ext cx="247537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68132" y="3978409"/>
            <a:ext cx="247537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29057" y="3987931"/>
            <a:ext cx="161851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41735"/>
            <a:ext cx="11520000" cy="2087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24066" y="2199288"/>
            <a:ext cx="238016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57884" y="2723424"/>
            <a:ext cx="238015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38049" y="2723424"/>
            <a:ext cx="238016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9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824198" y="2102907"/>
            <a:ext cx="409388" cy="352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71140" y="2626731"/>
            <a:ext cx="418909" cy="352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43570" y="3683905"/>
            <a:ext cx="418909" cy="361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6</cp:revision>
  <dcterms:created xsi:type="dcterms:W3CDTF">2023-07-20T00:26:00Z</dcterms:created>
  <dcterms:modified xsi:type="dcterms:W3CDTF">2024-08-11T17:18:15Z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