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31AA09-38E8-2245-43A0-7DCE46E51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9" b="23705"/>
          <a:stretch/>
        </p:blipFill>
        <p:spPr>
          <a:xfrm>
            <a:off x="3894770" y="3553569"/>
            <a:ext cx="4403069" cy="70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DA4D8D1-A465-B1C0-6E75-47CBE70C0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/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40680B-8F9A-9EDF-7DEE-7095CCF7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2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9D1117-1525-3796-4D8D-ED57F2DBD129}"/>
              </a:ext>
            </a:extLst>
          </p:cNvPr>
          <p:cNvSpPr/>
          <p:nvPr/>
        </p:nvSpPr>
        <p:spPr bwMode="white">
          <a:xfrm>
            <a:off x="1597685" y="3598188"/>
            <a:ext cx="8897443" cy="10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2FA7AB-7DFC-FC3E-679B-B08B6433B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4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7CC5C9-F49E-C74E-038C-A3FFC1F79D15}"/>
              </a:ext>
            </a:extLst>
          </p:cNvPr>
          <p:cNvSpPr/>
          <p:nvPr/>
        </p:nvSpPr>
        <p:spPr bwMode="white">
          <a:xfrm>
            <a:off x="5805818" y="3104445"/>
            <a:ext cx="447471" cy="77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E90110-1149-60F8-A9CD-6FF352B0BF25}"/>
              </a:ext>
            </a:extLst>
          </p:cNvPr>
          <p:cNvSpPr/>
          <p:nvPr/>
        </p:nvSpPr>
        <p:spPr bwMode="white">
          <a:xfrm>
            <a:off x="7319603" y="3104445"/>
            <a:ext cx="447471" cy="77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61670F-DA7D-D2AC-F2C2-C12691AA65F7}"/>
              </a:ext>
            </a:extLst>
          </p:cNvPr>
          <p:cNvSpPr/>
          <p:nvPr/>
        </p:nvSpPr>
        <p:spPr bwMode="white">
          <a:xfrm>
            <a:off x="8833388" y="3104445"/>
            <a:ext cx="456991" cy="77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6EAABE-8FF4-11C7-F107-4977FE20C096}"/>
              </a:ext>
            </a:extLst>
          </p:cNvPr>
          <p:cNvSpPr/>
          <p:nvPr/>
        </p:nvSpPr>
        <p:spPr bwMode="white">
          <a:xfrm>
            <a:off x="10356694" y="3133033"/>
            <a:ext cx="456991" cy="7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2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CDB19F-A821-F7BE-C5DB-A03951D67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4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B277CA-D9B8-740E-4A63-77F126E9779D}"/>
              </a:ext>
            </a:extLst>
          </p:cNvPr>
          <p:cNvSpPr/>
          <p:nvPr/>
        </p:nvSpPr>
        <p:spPr bwMode="white">
          <a:xfrm>
            <a:off x="3149553" y="1772854"/>
            <a:ext cx="752132" cy="31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8201F1-A561-1DD2-ABD3-903F8493FEB4}"/>
              </a:ext>
            </a:extLst>
          </p:cNvPr>
          <p:cNvSpPr/>
          <p:nvPr/>
        </p:nvSpPr>
        <p:spPr bwMode="white">
          <a:xfrm>
            <a:off x="5301223" y="1772854"/>
            <a:ext cx="380826" cy="31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0AE42C-62AE-A09C-C511-11DF63AF221E}"/>
              </a:ext>
            </a:extLst>
          </p:cNvPr>
          <p:cNvSpPr/>
          <p:nvPr/>
        </p:nvSpPr>
        <p:spPr bwMode="white">
          <a:xfrm>
            <a:off x="7452892" y="1772854"/>
            <a:ext cx="1856528" cy="31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6F8209-6FAA-BD3A-0F6D-85FB5FE071FA}"/>
              </a:ext>
            </a:extLst>
          </p:cNvPr>
          <p:cNvSpPr/>
          <p:nvPr/>
        </p:nvSpPr>
        <p:spPr bwMode="white">
          <a:xfrm>
            <a:off x="9614082" y="1772854"/>
            <a:ext cx="1475702" cy="31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9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7F5495-6E06-2964-2C59-ACCA25BA2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5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CD39A5-09F1-EA02-71F4-131404FB275B}"/>
              </a:ext>
            </a:extLst>
          </p:cNvPr>
          <p:cNvSpPr/>
          <p:nvPr/>
        </p:nvSpPr>
        <p:spPr bwMode="white">
          <a:xfrm>
            <a:off x="7690909" y="3019730"/>
            <a:ext cx="247537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55AB0E-B400-D6CD-6FDA-70F6B9D18175}"/>
              </a:ext>
            </a:extLst>
          </p:cNvPr>
          <p:cNvSpPr/>
          <p:nvPr/>
        </p:nvSpPr>
        <p:spPr bwMode="white">
          <a:xfrm>
            <a:off x="7690909" y="3810976"/>
            <a:ext cx="238016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