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2" b="19907"/>
          <a:stretch>
            <a:fillRect/>
          </a:stretch>
        </p:blipFill>
        <p:spPr>
          <a:xfrm>
            <a:off x="2966721" y="2611881"/>
            <a:ext cx="6218221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9" r="61542" b="35772"/>
          <a:stretch>
            <a:fillRect/>
          </a:stretch>
        </p:blipFill>
        <p:spPr>
          <a:xfrm>
            <a:off x="3894770" y="3466535"/>
            <a:ext cx="4430364" cy="805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54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883305" y="3326212"/>
            <a:ext cx="8711404" cy="991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9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2725999"/>
            <a:ext cx="990148" cy="26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56848" y="2420708"/>
            <a:ext cx="421267" cy="753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53950" y="2725999"/>
            <a:ext cx="656925" cy="26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67782" y="2420709"/>
            <a:ext cx="433241" cy="753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72066" y="2725999"/>
            <a:ext cx="323702" cy="26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14545" y="2420709"/>
            <a:ext cx="276099" cy="753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85586" y="2725999"/>
            <a:ext cx="990148" cy="26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845580" y="2420709"/>
            <a:ext cx="390154" cy="753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5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68991" y="3982429"/>
            <a:ext cx="276099" cy="762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58809" y="3991962"/>
            <a:ext cx="437950" cy="753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05752" y="3982429"/>
            <a:ext cx="447471" cy="781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71735" y="3982429"/>
            <a:ext cx="447471" cy="781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37719" y="3991962"/>
            <a:ext cx="437950" cy="753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55630"/>
            <a:ext cx="11520000" cy="2335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606214" y="2671486"/>
            <a:ext cx="409388" cy="343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91504" y="2728681"/>
            <a:ext cx="238016" cy="266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09950" y="2728681"/>
            <a:ext cx="228496" cy="266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56958" y="2728681"/>
            <a:ext cx="228495" cy="266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