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9" b="25182"/>
          <a:stretch>
            <a:fillRect/>
          </a:stretch>
        </p:blipFill>
        <p:spPr>
          <a:xfrm>
            <a:off x="4154078" y="3532774"/>
            <a:ext cx="3870806" cy="690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488056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07404" y="3810481"/>
            <a:ext cx="1313851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54545" y="3534061"/>
            <a:ext cx="485554" cy="75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06479" y="3810481"/>
            <a:ext cx="990148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1289" y="3534061"/>
            <a:ext cx="456991" cy="77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10479" y="3553124"/>
            <a:ext cx="1628033" cy="75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2297" y="3810481"/>
            <a:ext cx="647404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85256" y="3543593"/>
            <a:ext cx="437950" cy="743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67073" y="3557890"/>
            <a:ext cx="456993" cy="74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758545" y="2627727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2446" y="2627727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91768" y="3656780"/>
            <a:ext cx="266578" cy="276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71140" y="4390456"/>
            <a:ext cx="257057" cy="29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043834" y="2264816"/>
            <a:ext cx="238016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8462" y="2255292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54147" y="2852382"/>
            <a:ext cx="2487345" cy="46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18875" y="2975212"/>
            <a:ext cx="1412981" cy="29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1521520" y="3732247"/>
            <a:ext cx="247537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568793" y="3732247"/>
            <a:ext cx="247537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644628" y="3732247"/>
            <a:ext cx="180892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386909" y="3732247"/>
            <a:ext cx="238016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424661" y="3732247"/>
            <a:ext cx="257057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490975" y="3732247"/>
            <a:ext cx="238016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8814347" y="3732247"/>
            <a:ext cx="247537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9861619" y="3732247"/>
            <a:ext cx="247537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0918413" y="3732247"/>
            <a:ext cx="247536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7</cp:revision>
  <dcterms:created xsi:type="dcterms:W3CDTF">2023-07-20T00:26:00Z</dcterms:created>
  <dcterms:modified xsi:type="dcterms:W3CDTF">2024-08-11T17:30:56Z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