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22" b="19907"/>
          <a:stretch>
            <a:fillRect/>
          </a:stretch>
        </p:blipFill>
        <p:spPr>
          <a:xfrm>
            <a:off x="2966721" y="2387726"/>
            <a:ext cx="6218221" cy="772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94" b="11731"/>
          <a:stretch>
            <a:fillRect/>
          </a:stretch>
        </p:blipFill>
        <p:spPr>
          <a:xfrm>
            <a:off x="4064635" y="3429000"/>
            <a:ext cx="4044315" cy="7931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180420"/>
            <a:ext cx="11520000" cy="40042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921388" y="3335091"/>
            <a:ext cx="238016" cy="257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844231" y="3325557"/>
            <a:ext cx="247537" cy="266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776595" y="3325557"/>
            <a:ext cx="247537" cy="266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699438" y="3325557"/>
            <a:ext cx="247536" cy="266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921388" y="4021534"/>
            <a:ext cx="228495" cy="257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844231" y="4021534"/>
            <a:ext cx="238016" cy="266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776595" y="4021534"/>
            <a:ext cx="247537" cy="257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699438" y="4021534"/>
            <a:ext cx="247536" cy="266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921388" y="4717512"/>
            <a:ext cx="238016" cy="257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4844231" y="4707978"/>
            <a:ext cx="238016" cy="266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7776595" y="4707978"/>
            <a:ext cx="238016" cy="266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0699438" y="4707978"/>
            <a:ext cx="257057" cy="266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303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/>
          <p:cNvSpPr/>
          <p:nvPr/>
        </p:nvSpPr>
        <p:spPr bwMode="white">
          <a:xfrm>
            <a:off x="5015603" y="2713466"/>
            <a:ext cx="238016" cy="2667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6662677" y="2713466"/>
            <a:ext cx="247537" cy="2572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690578" y="2713466"/>
            <a:ext cx="257057" cy="2572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0347173" y="2713466"/>
            <a:ext cx="238016" cy="2667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5339305" y="3580532"/>
            <a:ext cx="247537" cy="2858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6015272" y="3628173"/>
            <a:ext cx="266578" cy="209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6700760" y="3580532"/>
            <a:ext cx="266578" cy="2763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9014280" y="3580532"/>
            <a:ext cx="266578" cy="2763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/>
        </p:nvSpPr>
        <p:spPr bwMode="white">
          <a:xfrm>
            <a:off x="9699768" y="3628173"/>
            <a:ext cx="266578" cy="209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/>
        </p:nvSpPr>
        <p:spPr bwMode="white">
          <a:xfrm>
            <a:off x="10385256" y="3580532"/>
            <a:ext cx="247537" cy="2858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185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233917" y="1761601"/>
            <a:ext cx="238016" cy="2765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900363" y="1799739"/>
            <a:ext cx="266578" cy="2097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595371" y="1761601"/>
            <a:ext cx="247537" cy="2860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652165" y="1761601"/>
            <a:ext cx="238016" cy="2860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233917" y="2734140"/>
            <a:ext cx="238016" cy="2765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900363" y="2772279"/>
            <a:ext cx="266578" cy="2097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595371" y="2734140"/>
            <a:ext cx="247537" cy="2765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642644" y="2734140"/>
            <a:ext cx="257057" cy="2765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005421" y="3525520"/>
            <a:ext cx="2208793" cy="3623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017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8" name="矩形 17"/>
          <p:cNvSpPr/>
          <p:nvPr/>
        </p:nvSpPr>
        <p:spPr bwMode="white">
          <a:xfrm>
            <a:off x="1892826" y="4390203"/>
            <a:ext cx="238016" cy="2763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3568462" y="4390203"/>
            <a:ext cx="247537" cy="2763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5263140" y="4390203"/>
            <a:ext cx="180892" cy="2763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6938776" y="4390203"/>
            <a:ext cx="247537" cy="2763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8538247" y="4390203"/>
            <a:ext cx="257057" cy="2763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10223404" y="4390203"/>
            <a:ext cx="266578" cy="2763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NmYxYTgyZjg4ODdlMmNkYWEzMjEzOTkxYmMyMzExNmU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雪之天使</cp:lastModifiedBy>
  <cp:revision>4</cp:revision>
  <dcterms:created xsi:type="dcterms:W3CDTF">2023-07-20T00:26:00Z</dcterms:created>
  <dcterms:modified xsi:type="dcterms:W3CDTF">2024-08-11T17:32:20Z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2052-12.1.0.17147</vt:lpwstr>
  </property>
</Properties>
</file>