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2" b="23114"/>
          <a:stretch>
            <a:fillRect/>
          </a:stretch>
        </p:blipFill>
        <p:spPr>
          <a:xfrm>
            <a:off x="4249611" y="3307917"/>
            <a:ext cx="3720681" cy="690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75" b="31118"/>
          <a:stretch>
            <a:fillRect/>
          </a:stretch>
        </p:blipFill>
        <p:spPr>
          <a:xfrm>
            <a:off x="4454328" y="2598231"/>
            <a:ext cx="3297600" cy="704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1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同心圆 4"/>
          <p:cNvSpPr/>
          <p:nvPr/>
        </p:nvSpPr>
        <p:spPr>
          <a:xfrm>
            <a:off x="1346835" y="2298700"/>
            <a:ext cx="967105" cy="90043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同心圆 1"/>
          <p:cNvSpPr/>
          <p:nvPr/>
        </p:nvSpPr>
        <p:spPr>
          <a:xfrm>
            <a:off x="8350885" y="2276475"/>
            <a:ext cx="942975" cy="92329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2413635" y="3528060"/>
            <a:ext cx="1032510" cy="92329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7193280" y="3428365"/>
            <a:ext cx="999490" cy="955675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2" grpId="0" bldLvl="0" animBg="1"/>
      <p:bldP spid="2" grpId="1" animBg="1"/>
      <p:bldP spid="4" grpId="0" bldLvl="0" animBg="1"/>
      <p:bldP spid="4" grpId="1" animBg="1"/>
      <p:bldP spid="6" grpId="0" bldLvl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1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26180" y="2361779"/>
            <a:ext cx="8791777" cy="991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2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69190" y="3340043"/>
            <a:ext cx="1075834" cy="352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01619" y="3340043"/>
            <a:ext cx="1075834" cy="352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95900" y="3340043"/>
            <a:ext cx="742611" cy="352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09289" y="3340043"/>
            <a:ext cx="742611" cy="352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0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606876" y="4062024"/>
            <a:ext cx="1075834" cy="343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87173" y="4062024"/>
            <a:ext cx="1075834" cy="343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24198" y="4062024"/>
            <a:ext cx="1075834" cy="343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94975" y="4062024"/>
            <a:ext cx="1075834" cy="343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