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7" b="30155"/>
          <a:stretch>
            <a:fillRect/>
          </a:stretch>
        </p:blipFill>
        <p:spPr>
          <a:xfrm>
            <a:off x="4427033" y="3321556"/>
            <a:ext cx="3311248" cy="63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>
            <a:fillRect/>
          </a:stretch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4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35570" y="4499249"/>
            <a:ext cx="238016" cy="171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99768" y="4375262"/>
            <a:ext cx="409388" cy="34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09553" y="2573123"/>
            <a:ext cx="2208793" cy="352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05855" y="2324735"/>
            <a:ext cx="2360930" cy="114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1438" y="2048041"/>
            <a:ext cx="418909" cy="343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76330" y="3469047"/>
            <a:ext cx="409388" cy="333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453884" y="4752902"/>
            <a:ext cx="323702" cy="257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48297" y="4705257"/>
            <a:ext cx="418909" cy="343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