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2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B656F7-5A71-0834-9D91-343F5242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90" b="28700"/>
          <a:stretch/>
        </p:blipFill>
        <p:spPr>
          <a:xfrm>
            <a:off x="3922065" y="3307918"/>
            <a:ext cx="4321182" cy="690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3C2FC8D-C564-20AF-4191-5AE80DBE6A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75" b="31118"/>
          <a:stretch/>
        </p:blipFill>
        <p:spPr>
          <a:xfrm>
            <a:off x="4454328" y="2598231"/>
            <a:ext cx="3297600" cy="704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41A0DC-09CC-C1A5-8996-194E8926D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946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45046F-F5F1-B684-8FD8-9E2EE676E776}"/>
              </a:ext>
            </a:extLst>
          </p:cNvPr>
          <p:cNvSpPr/>
          <p:nvPr/>
        </p:nvSpPr>
        <p:spPr bwMode="white">
          <a:xfrm>
            <a:off x="2673520" y="3676228"/>
            <a:ext cx="761652" cy="362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635C22-BE6E-A610-9CC4-B7AE74CF6521}"/>
              </a:ext>
            </a:extLst>
          </p:cNvPr>
          <p:cNvSpPr/>
          <p:nvPr/>
        </p:nvSpPr>
        <p:spPr bwMode="white">
          <a:xfrm>
            <a:off x="6538909" y="3695287"/>
            <a:ext cx="380826" cy="439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CC207FF-C4A0-F22A-4943-99C842872518}"/>
              </a:ext>
            </a:extLst>
          </p:cNvPr>
          <p:cNvSpPr/>
          <p:nvPr/>
        </p:nvSpPr>
        <p:spPr bwMode="white">
          <a:xfrm>
            <a:off x="10042512" y="3685757"/>
            <a:ext cx="409388" cy="352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08E4B00-3E95-09F5-A218-FDF5297B2910}"/>
              </a:ext>
            </a:extLst>
          </p:cNvPr>
          <p:cNvSpPr/>
          <p:nvPr/>
        </p:nvSpPr>
        <p:spPr bwMode="white">
          <a:xfrm>
            <a:off x="1930909" y="4257521"/>
            <a:ext cx="247537" cy="26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7D5AC22-BDC5-6DC9-D45E-CF319F994DA5}"/>
              </a:ext>
            </a:extLst>
          </p:cNvPr>
          <p:cNvSpPr/>
          <p:nvPr/>
        </p:nvSpPr>
        <p:spPr bwMode="white">
          <a:xfrm>
            <a:off x="5796297" y="4257521"/>
            <a:ext cx="247537" cy="26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E9C05B1-43E2-5C29-7E9A-D2C71118ACDD}"/>
              </a:ext>
            </a:extLst>
          </p:cNvPr>
          <p:cNvSpPr/>
          <p:nvPr/>
        </p:nvSpPr>
        <p:spPr bwMode="white">
          <a:xfrm>
            <a:off x="9299900" y="4257521"/>
            <a:ext cx="238015" cy="26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EDE6736-E906-4ED2-86AE-07F741DB87A2}"/>
              </a:ext>
            </a:extLst>
          </p:cNvPr>
          <p:cNvSpPr/>
          <p:nvPr/>
        </p:nvSpPr>
        <p:spPr bwMode="white">
          <a:xfrm>
            <a:off x="1930909" y="4810226"/>
            <a:ext cx="238016" cy="26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40DE829-41BF-5CF4-5DBA-E1DDB02B8B30}"/>
              </a:ext>
            </a:extLst>
          </p:cNvPr>
          <p:cNvSpPr/>
          <p:nvPr/>
        </p:nvSpPr>
        <p:spPr bwMode="white">
          <a:xfrm>
            <a:off x="5796297" y="4810226"/>
            <a:ext cx="238016" cy="26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04078F2-A5A0-1E1C-A56A-274BE9870887}"/>
              </a:ext>
            </a:extLst>
          </p:cNvPr>
          <p:cNvSpPr/>
          <p:nvPr/>
        </p:nvSpPr>
        <p:spPr bwMode="white">
          <a:xfrm>
            <a:off x="9318942" y="4810226"/>
            <a:ext cx="161851" cy="26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7A8A015-BA43-DBFC-8AFF-8ACB3D86129E}"/>
              </a:ext>
            </a:extLst>
          </p:cNvPr>
          <p:cNvSpPr/>
          <p:nvPr/>
        </p:nvSpPr>
        <p:spPr bwMode="white">
          <a:xfrm>
            <a:off x="5824859" y="5362930"/>
            <a:ext cx="161851" cy="257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931E614-479F-ECCA-224C-62AA958FD7EB}"/>
              </a:ext>
            </a:extLst>
          </p:cNvPr>
          <p:cNvSpPr/>
          <p:nvPr/>
        </p:nvSpPr>
        <p:spPr bwMode="white">
          <a:xfrm>
            <a:off x="9318942" y="5362930"/>
            <a:ext cx="161851" cy="257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AB66766-9C4F-4C4F-27B5-D018020E07FF}"/>
              </a:ext>
            </a:extLst>
          </p:cNvPr>
          <p:cNvSpPr/>
          <p:nvPr/>
        </p:nvSpPr>
        <p:spPr bwMode="white">
          <a:xfrm>
            <a:off x="5796297" y="5906106"/>
            <a:ext cx="238016" cy="26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7469B590-62F1-1E21-F922-661DF9772AB2}"/>
              </a:ext>
            </a:extLst>
          </p:cNvPr>
          <p:cNvSpPr/>
          <p:nvPr/>
        </p:nvSpPr>
        <p:spPr bwMode="white">
          <a:xfrm>
            <a:off x="9299900" y="5906106"/>
            <a:ext cx="238015" cy="257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04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369A1B-6D10-A830-848D-19EBC504C9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722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38CDB06-933B-5AE9-6412-CE5E7EA136C9}"/>
              </a:ext>
            </a:extLst>
          </p:cNvPr>
          <p:cNvSpPr/>
          <p:nvPr/>
        </p:nvSpPr>
        <p:spPr bwMode="white">
          <a:xfrm>
            <a:off x="8595371" y="1445509"/>
            <a:ext cx="247537" cy="266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35C3A2-6B7D-7C85-F392-7D126B37EA9D}"/>
              </a:ext>
            </a:extLst>
          </p:cNvPr>
          <p:cNvSpPr/>
          <p:nvPr/>
        </p:nvSpPr>
        <p:spPr bwMode="white">
          <a:xfrm>
            <a:off x="8595371" y="1997786"/>
            <a:ext cx="238015" cy="266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14ED841-53A4-1623-8C57-3FAB179DE3CC}"/>
              </a:ext>
            </a:extLst>
          </p:cNvPr>
          <p:cNvSpPr/>
          <p:nvPr/>
        </p:nvSpPr>
        <p:spPr bwMode="white">
          <a:xfrm>
            <a:off x="8595371" y="2540541"/>
            <a:ext cx="247537" cy="276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8DA9F8C-81C7-F04D-1AF3-924B26E3AC8B}"/>
              </a:ext>
            </a:extLst>
          </p:cNvPr>
          <p:cNvSpPr/>
          <p:nvPr/>
        </p:nvSpPr>
        <p:spPr bwMode="white">
          <a:xfrm>
            <a:off x="8595371" y="3092818"/>
            <a:ext cx="238015" cy="266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1227119-D7F5-3D3E-781E-D72EFC04F70B}"/>
              </a:ext>
            </a:extLst>
          </p:cNvPr>
          <p:cNvSpPr/>
          <p:nvPr/>
        </p:nvSpPr>
        <p:spPr bwMode="white">
          <a:xfrm>
            <a:off x="5110809" y="3864102"/>
            <a:ext cx="228495" cy="257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E2114D5-45E1-9933-E851-5FB00FA21A14}"/>
              </a:ext>
            </a:extLst>
          </p:cNvPr>
          <p:cNvSpPr/>
          <p:nvPr/>
        </p:nvSpPr>
        <p:spPr bwMode="white">
          <a:xfrm>
            <a:off x="10537586" y="3864102"/>
            <a:ext cx="247537" cy="257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A2DBE17-D879-EC1B-0EAF-B579A200FEA9}"/>
              </a:ext>
            </a:extLst>
          </p:cNvPr>
          <p:cNvSpPr/>
          <p:nvPr/>
        </p:nvSpPr>
        <p:spPr bwMode="white">
          <a:xfrm>
            <a:off x="5110809" y="4406856"/>
            <a:ext cx="238016" cy="266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C55E494-31FA-A985-CDB0-B22DB9BE7ED5}"/>
              </a:ext>
            </a:extLst>
          </p:cNvPr>
          <p:cNvSpPr/>
          <p:nvPr/>
        </p:nvSpPr>
        <p:spPr bwMode="white">
          <a:xfrm>
            <a:off x="10566148" y="4406856"/>
            <a:ext cx="161851" cy="266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943A063-C5FD-5B45-95AB-F102A51435CE}"/>
              </a:ext>
            </a:extLst>
          </p:cNvPr>
          <p:cNvSpPr/>
          <p:nvPr/>
        </p:nvSpPr>
        <p:spPr bwMode="white">
          <a:xfrm>
            <a:off x="5110809" y="4959133"/>
            <a:ext cx="238016" cy="266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87F24D1-6569-9774-7995-703167AFF38A}"/>
              </a:ext>
            </a:extLst>
          </p:cNvPr>
          <p:cNvSpPr/>
          <p:nvPr/>
        </p:nvSpPr>
        <p:spPr bwMode="white">
          <a:xfrm>
            <a:off x="10537586" y="4949611"/>
            <a:ext cx="247537" cy="276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CFEA8C5-E324-E51E-B7F3-A8E8A7A25E8A}"/>
              </a:ext>
            </a:extLst>
          </p:cNvPr>
          <p:cNvSpPr/>
          <p:nvPr/>
        </p:nvSpPr>
        <p:spPr bwMode="white">
          <a:xfrm>
            <a:off x="5101289" y="5501888"/>
            <a:ext cx="257057" cy="266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03291E9-6B40-EB5C-9AF3-F124A15B33DE}"/>
              </a:ext>
            </a:extLst>
          </p:cNvPr>
          <p:cNvSpPr/>
          <p:nvPr/>
        </p:nvSpPr>
        <p:spPr bwMode="white">
          <a:xfrm>
            <a:off x="10537586" y="5501888"/>
            <a:ext cx="238016" cy="266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31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6A3976-1F48-55E0-847E-2DE7717D8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14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86EA7D9-1D5E-225A-5ECD-446F3457FC95}"/>
              </a:ext>
            </a:extLst>
          </p:cNvPr>
          <p:cNvSpPr/>
          <p:nvPr/>
        </p:nvSpPr>
        <p:spPr bwMode="white">
          <a:xfrm>
            <a:off x="1911867" y="4284298"/>
            <a:ext cx="247537" cy="266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E0A9272-870C-63A8-641A-D3B3988CF507}"/>
              </a:ext>
            </a:extLst>
          </p:cNvPr>
          <p:cNvSpPr/>
          <p:nvPr/>
        </p:nvSpPr>
        <p:spPr bwMode="white">
          <a:xfrm>
            <a:off x="4111140" y="4284298"/>
            <a:ext cx="257057" cy="266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CD1FC65-B4B2-3D87-95A0-F96F1A5E7F2E}"/>
              </a:ext>
            </a:extLst>
          </p:cNvPr>
          <p:cNvSpPr/>
          <p:nvPr/>
        </p:nvSpPr>
        <p:spPr bwMode="white">
          <a:xfrm>
            <a:off x="6310413" y="4293823"/>
            <a:ext cx="228495" cy="25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A2C8F17-B448-7363-5751-B504F94AAF34}"/>
              </a:ext>
            </a:extLst>
          </p:cNvPr>
          <p:cNvSpPr/>
          <p:nvPr/>
        </p:nvSpPr>
        <p:spPr bwMode="white">
          <a:xfrm>
            <a:off x="8509685" y="4284298"/>
            <a:ext cx="238016" cy="266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08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windows10</cp:lastModifiedBy>
  <cp:revision>4</cp:revision>
  <dcterms:created xsi:type="dcterms:W3CDTF">2023-07-20T00:26:43Z</dcterms:created>
  <dcterms:modified xsi:type="dcterms:W3CDTF">2024-08-11T02:23:31Z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