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3" b="31277"/>
          <a:stretch>
            <a:fillRect/>
          </a:stretch>
        </p:blipFill>
        <p:spPr>
          <a:xfrm>
            <a:off x="3935714" y="3321563"/>
            <a:ext cx="4348478" cy="60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31118"/>
          <a:stretch>
            <a:fillRect/>
          </a:stretch>
        </p:blipFill>
        <p:spPr>
          <a:xfrm>
            <a:off x="4454328" y="2598231"/>
            <a:ext cx="3297600" cy="70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4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44561" y="2197999"/>
            <a:ext cx="228495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1487" y="2217045"/>
            <a:ext cx="228495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35041" y="2817014"/>
            <a:ext cx="257057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61487" y="2817014"/>
            <a:ext cx="238016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63603" y="3845532"/>
            <a:ext cx="161851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1487" y="3816962"/>
            <a:ext cx="238016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35041" y="4435977"/>
            <a:ext cx="247537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51966" y="4416931"/>
            <a:ext cx="257057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844561" y="5035946"/>
            <a:ext cx="228495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61487" y="5035946"/>
            <a:ext cx="228495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1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4538980" y="1771015"/>
            <a:ext cx="1224915" cy="12026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6487160" y="1771015"/>
            <a:ext cx="1191260" cy="12026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8404225" y="1771015"/>
            <a:ext cx="1278255" cy="12026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45223" y="2666060"/>
            <a:ext cx="8463867" cy="962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405289" y="2551563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75801" y="2551563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05289" y="3170918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04363" y="3170918"/>
            <a:ext cx="161852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