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A7895F-D2F4-611D-FE14-3878D1243F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4" b="22001"/>
          <a:stretch/>
        </p:blipFill>
        <p:spPr>
          <a:xfrm>
            <a:off x="4181373" y="3307911"/>
            <a:ext cx="3734328" cy="636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3C2FC8D-C564-20AF-4191-5AE80DBE6A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75" b="31118"/>
          <a:stretch/>
        </p:blipFill>
        <p:spPr>
          <a:xfrm>
            <a:off x="4454328" y="2598231"/>
            <a:ext cx="3297600" cy="704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E95B54-05AC-1428-81DA-E99074DE43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2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3924024-D16B-232D-321E-A2916C5A2749}"/>
              </a:ext>
            </a:extLst>
          </p:cNvPr>
          <p:cNvSpPr/>
          <p:nvPr/>
        </p:nvSpPr>
        <p:spPr bwMode="white">
          <a:xfrm>
            <a:off x="9090446" y="3916833"/>
            <a:ext cx="418909" cy="343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16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6F8007-5AF4-029C-9814-5A835DA462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23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EB93A3E-CAC1-CF10-F378-2E66C5EBB832}"/>
              </a:ext>
            </a:extLst>
          </p:cNvPr>
          <p:cNvSpPr/>
          <p:nvPr/>
        </p:nvSpPr>
        <p:spPr bwMode="white">
          <a:xfrm>
            <a:off x="1023582" y="2543369"/>
            <a:ext cx="9076053" cy="772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7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F7D3F2-C2C8-10B2-290D-253402816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2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A674B7-19CF-D773-21F0-34A58107382E}"/>
              </a:ext>
            </a:extLst>
          </p:cNvPr>
          <p:cNvSpPr/>
          <p:nvPr/>
        </p:nvSpPr>
        <p:spPr bwMode="white">
          <a:xfrm>
            <a:off x="1323833" y="2879678"/>
            <a:ext cx="2168464" cy="393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9C0B8ED-B412-EBE5-A211-82E48A3A5B24}"/>
              </a:ext>
            </a:extLst>
          </p:cNvPr>
          <p:cNvSpPr/>
          <p:nvPr/>
        </p:nvSpPr>
        <p:spPr bwMode="white">
          <a:xfrm>
            <a:off x="7424330" y="2879678"/>
            <a:ext cx="3302810" cy="365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79AB490-7324-6816-28E8-4E2B88CDD887}"/>
              </a:ext>
            </a:extLst>
          </p:cNvPr>
          <p:cNvSpPr/>
          <p:nvPr/>
        </p:nvSpPr>
        <p:spPr bwMode="white">
          <a:xfrm>
            <a:off x="5034644" y="3616149"/>
            <a:ext cx="2570578" cy="352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76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41A69D-9964-4D6E-DD8A-CFE5D6548D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4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46AC418-FC31-34AA-20E6-B614601EC217}"/>
              </a:ext>
            </a:extLst>
          </p:cNvPr>
          <p:cNvSpPr/>
          <p:nvPr/>
        </p:nvSpPr>
        <p:spPr bwMode="white">
          <a:xfrm>
            <a:off x="2835371" y="3874739"/>
            <a:ext cx="409388" cy="342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75C6980-52F8-BBB4-68AE-E29B86A8DC22}"/>
              </a:ext>
            </a:extLst>
          </p:cNvPr>
          <p:cNvSpPr/>
          <p:nvPr/>
        </p:nvSpPr>
        <p:spPr bwMode="white">
          <a:xfrm>
            <a:off x="10927933" y="3874739"/>
            <a:ext cx="409388" cy="342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68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windows10</cp:lastModifiedBy>
  <cp:revision>4</cp:revision>
  <dcterms:created xsi:type="dcterms:W3CDTF">2023-07-20T00:26:43Z</dcterms:created>
  <dcterms:modified xsi:type="dcterms:W3CDTF">2024-08-11T02:17:42Z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