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75" b="31118"/>
          <a:stretch>
            <a:fillRect/>
          </a:stretch>
        </p:blipFill>
        <p:spPr>
          <a:xfrm>
            <a:off x="4454328" y="2598231"/>
            <a:ext cx="3297600" cy="70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8" r="56211" b="39162"/>
          <a:stretch>
            <a:fillRect/>
          </a:stretch>
        </p:blipFill>
        <p:spPr>
          <a:xfrm>
            <a:off x="3580871" y="3330053"/>
            <a:ext cx="5044513" cy="68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9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767404" y="2235713"/>
            <a:ext cx="228495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86842" y="4320897"/>
            <a:ext cx="1475702" cy="361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65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47834" y="3083475"/>
            <a:ext cx="1475702" cy="361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97685" y="5340341"/>
            <a:ext cx="409388" cy="34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63272" y="5387954"/>
            <a:ext cx="323702" cy="26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66743" y="5340341"/>
            <a:ext cx="409388" cy="342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32859" y="5387954"/>
            <a:ext cx="323702" cy="26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8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737851" y="2780820"/>
            <a:ext cx="247537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49752" y="3390791"/>
            <a:ext cx="409388" cy="343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24396" y="3352667"/>
            <a:ext cx="2760992" cy="46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224727" y="4544016"/>
            <a:ext cx="523636" cy="47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757553" y="4553547"/>
            <a:ext cx="523636" cy="514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242776" y="4544016"/>
            <a:ext cx="599802" cy="47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6976745" y="1379855"/>
            <a:ext cx="2517775" cy="490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17" grpId="0" animBg="1"/>
      <p:bldP spid="18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6</cp:revision>
  <dcterms:created xsi:type="dcterms:W3CDTF">2023-07-20T00:26:00Z</dcterms:created>
  <dcterms:modified xsi:type="dcterms:W3CDTF">2024-08-11T17:04:53Z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