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76" r:id="rId6"/>
    <p:sldId id="274" r:id="rId7"/>
    <p:sldId id="273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3" r:id="rId16"/>
    <p:sldId id="262" r:id="rId17"/>
    <p:sldId id="261" r:id="rId18"/>
    <p:sldId id="260" r:id="rId19"/>
    <p:sldId id="25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42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87725" y="2232660"/>
            <a:ext cx="247650" cy="381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795895" y="2230755"/>
            <a:ext cx="400050" cy="394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975340" y="2232660"/>
            <a:ext cx="171450" cy="381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96230" y="2849880"/>
            <a:ext cx="247650" cy="394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13975" y="2849880"/>
            <a:ext cx="419100" cy="394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97685" y="4098925"/>
            <a:ext cx="409575" cy="394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397250" y="4098925"/>
            <a:ext cx="257175" cy="394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30140" y="4098925"/>
            <a:ext cx="247650" cy="394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472555" y="4098925"/>
            <a:ext cx="247650" cy="394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014335" y="4098925"/>
            <a:ext cx="247650" cy="394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537700" y="4098925"/>
            <a:ext cx="257175" cy="394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108690" y="4098925"/>
            <a:ext cx="161925" cy="394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025265" y="4728210"/>
            <a:ext cx="247650" cy="394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367780" y="4728210"/>
            <a:ext cx="257175" cy="394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7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167755" y="1539875"/>
            <a:ext cx="257175" cy="3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499600" y="1539875"/>
            <a:ext cx="247650" cy="3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77230" y="2178050"/>
            <a:ext cx="247650" cy="3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47710" y="2179955"/>
            <a:ext cx="171450" cy="35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62420" y="2752725"/>
            <a:ext cx="1218565" cy="488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94925" y="2763520"/>
            <a:ext cx="428625" cy="47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" y="1241425"/>
            <a:ext cx="2772000" cy="2133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8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635107" y="1514991"/>
            <a:ext cx="266578" cy="27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99900" y="1514991"/>
            <a:ext cx="247537" cy="27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45289" y="2469530"/>
            <a:ext cx="3084694" cy="486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24345" y="2305685"/>
            <a:ext cx="4085590" cy="650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2050"/>
            <a:ext cx="11520000" cy="3252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812155" y="1764665"/>
            <a:ext cx="290195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32600" y="1765935"/>
            <a:ext cx="268605" cy="32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31455" y="1764665"/>
            <a:ext cx="280035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40470" y="1765935"/>
            <a:ext cx="280035" cy="32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39325" y="1764665"/>
            <a:ext cx="290195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848975" y="1764665"/>
            <a:ext cx="280035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822315" y="2586355"/>
            <a:ext cx="280035" cy="32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832600" y="2575560"/>
            <a:ext cx="268605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831455" y="2575560"/>
            <a:ext cx="280035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840470" y="2586355"/>
            <a:ext cx="280035" cy="32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839325" y="2575560"/>
            <a:ext cx="290195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848975" y="2575560"/>
            <a:ext cx="280035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1168400"/>
            <a:ext cx="3564000" cy="2290635"/>
          </a:xfrm>
          <a:prstGeom prst="rect">
            <a:avLst/>
          </a:prstGeom>
        </p:spPr>
      </p:pic>
      <p:pic>
        <p:nvPicPr>
          <p:cNvPr id="16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9"/>
          <a:stretch>
            <a:fillRect/>
          </a:stretch>
        </p:blipFill>
        <p:spPr>
          <a:xfrm>
            <a:off x="910590" y="3514725"/>
            <a:ext cx="10969625" cy="3128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/>
          <p:cNvSpPr/>
          <p:nvPr/>
        </p:nvSpPr>
        <p:spPr bwMode="white">
          <a:xfrm>
            <a:off x="2405380" y="6115050"/>
            <a:ext cx="257175" cy="35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414395" y="6116955"/>
            <a:ext cx="24765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347210" y="6115050"/>
            <a:ext cx="419100" cy="35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155940" y="6115050"/>
            <a:ext cx="247650" cy="35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164955" y="6115050"/>
            <a:ext cx="247650" cy="35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10164445" y="6116955"/>
            <a:ext cx="24765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98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757795" y="2216785"/>
            <a:ext cx="247650" cy="29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347710" y="2226310"/>
            <a:ext cx="304800" cy="248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85885" y="2216785"/>
            <a:ext cx="247650" cy="29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94900" y="2216785"/>
            <a:ext cx="247650" cy="29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95895" y="4501515"/>
            <a:ext cx="247650" cy="29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85810" y="4606290"/>
            <a:ext cx="285750" cy="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23985" y="4501515"/>
            <a:ext cx="247650" cy="29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23475" y="4501515"/>
            <a:ext cx="257175" cy="29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91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58545" y="2200297"/>
            <a:ext cx="418909" cy="286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15471" y="2305185"/>
            <a:ext cx="285619" cy="38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53355" y="2200297"/>
            <a:ext cx="247537" cy="286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53024" y="2200297"/>
            <a:ext cx="247537" cy="276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825190" y="4727131"/>
            <a:ext cx="257057" cy="276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15471" y="4736667"/>
            <a:ext cx="295140" cy="238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53355" y="4727131"/>
            <a:ext cx="257057" cy="286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986380" y="4727131"/>
            <a:ext cx="418909" cy="286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11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04585" y="2821305"/>
            <a:ext cx="290830" cy="31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93230" y="2925445"/>
            <a:ext cx="335280" cy="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32675" y="2821305"/>
            <a:ext cx="290830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41690" y="2821305"/>
            <a:ext cx="290830" cy="31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26314" y="4127477"/>
            <a:ext cx="6340760" cy="381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79790" y="4166235"/>
            <a:ext cx="290830" cy="31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69070" y="4270375"/>
            <a:ext cx="335280" cy="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07880" y="4166235"/>
            <a:ext cx="290830" cy="31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706735" y="4166235"/>
            <a:ext cx="313055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7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1652" y="1979114"/>
            <a:ext cx="1732760" cy="1533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871471" y="1979114"/>
            <a:ext cx="1885089" cy="1533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2380" y="2712720"/>
            <a:ext cx="4587240" cy="1432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18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72945" y="2876550"/>
            <a:ext cx="964800" cy="96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62075" y="2876550"/>
            <a:ext cx="964565" cy="96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61765" y="2876550"/>
            <a:ext cx="964565" cy="96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50660" y="2876550"/>
            <a:ext cx="964565" cy="96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00628" y="4172522"/>
            <a:ext cx="257057" cy="285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28066" y="4172522"/>
            <a:ext cx="257057" cy="285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054347" y="4801588"/>
            <a:ext cx="257057" cy="285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640" y="396240"/>
            <a:ext cx="10296000" cy="2455474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4168140" y="1240155"/>
            <a:ext cx="447675" cy="382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11885" y="2212340"/>
            <a:ext cx="257175" cy="382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05370" y="2227580"/>
            <a:ext cx="276225" cy="35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00210" y="2227580"/>
            <a:ext cx="276225" cy="35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5" y="2990805"/>
            <a:ext cx="11520000" cy="3447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5921305" y="4342997"/>
            <a:ext cx="247537" cy="285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548677" y="4314429"/>
            <a:ext cx="828297" cy="371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807057" y="5247633"/>
            <a:ext cx="247537" cy="276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643884" y="5219065"/>
            <a:ext cx="418909" cy="352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798198" y="6009431"/>
            <a:ext cx="247537" cy="285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53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815338" y="560162"/>
            <a:ext cx="247537" cy="285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547107" y="1189245"/>
            <a:ext cx="266579" cy="285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1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44231" y="2257509"/>
            <a:ext cx="352264" cy="286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604231" y="2200297"/>
            <a:ext cx="456991" cy="381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96628" y="3001256"/>
            <a:ext cx="466512" cy="381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51834" y="3048932"/>
            <a:ext cx="342743" cy="295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3"/>
          <a:stretch>
            <a:fillRect/>
          </a:stretch>
        </p:blipFill>
        <p:spPr>
          <a:xfrm>
            <a:off x="934085" y="3620770"/>
            <a:ext cx="10946130" cy="2543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410335" y="4937125"/>
            <a:ext cx="4646295" cy="466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579360" y="4947920"/>
            <a:ext cx="1678940" cy="455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200287" y="5697245"/>
            <a:ext cx="2361123" cy="371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588982" y="5697245"/>
            <a:ext cx="2351603" cy="371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12" grpId="0" bldLvl="0" animBg="1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16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59050" y="2081530"/>
            <a:ext cx="247650" cy="358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00980" y="2081530"/>
            <a:ext cx="247650" cy="358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81010" y="2079625"/>
            <a:ext cx="419100" cy="37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84865" y="2079625"/>
            <a:ext cx="257175" cy="37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68575" y="2719705"/>
            <a:ext cx="247650" cy="358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10505" y="2717800"/>
            <a:ext cx="247650" cy="37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52435" y="2717800"/>
            <a:ext cx="247650" cy="37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184890" y="2717800"/>
            <a:ext cx="247650" cy="37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188210" y="4253865"/>
            <a:ext cx="247650" cy="358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48605" y="4242435"/>
            <a:ext cx="247650" cy="37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281160" y="4242435"/>
            <a:ext cx="266700" cy="37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597660" y="5052695"/>
            <a:ext cx="257175" cy="37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272405" y="5052695"/>
            <a:ext cx="428625" cy="37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880600" y="5052695"/>
            <a:ext cx="247650" cy="37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63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椭圆 3"/>
          <p:cNvSpPr/>
          <p:nvPr/>
        </p:nvSpPr>
        <p:spPr bwMode="white">
          <a:xfrm>
            <a:off x="1783001" y="1313177"/>
            <a:ext cx="504000" cy="504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/>
          <p:cNvSpPr/>
          <p:nvPr/>
        </p:nvSpPr>
        <p:spPr bwMode="white">
          <a:xfrm>
            <a:off x="5734076" y="1313177"/>
            <a:ext cx="504000" cy="504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/>
          <p:cNvSpPr/>
          <p:nvPr/>
        </p:nvSpPr>
        <p:spPr bwMode="white">
          <a:xfrm>
            <a:off x="9475696" y="1313177"/>
            <a:ext cx="504000" cy="504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/>
          <p:cNvSpPr/>
          <p:nvPr/>
        </p:nvSpPr>
        <p:spPr bwMode="white">
          <a:xfrm>
            <a:off x="5524621" y="2115250"/>
            <a:ext cx="504000" cy="504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椭圆 7"/>
          <p:cNvSpPr/>
          <p:nvPr/>
        </p:nvSpPr>
        <p:spPr bwMode="white">
          <a:xfrm>
            <a:off x="9475696" y="2115250"/>
            <a:ext cx="504000" cy="504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椭圆 1"/>
          <p:cNvSpPr/>
          <p:nvPr/>
        </p:nvSpPr>
        <p:spPr bwMode="white">
          <a:xfrm>
            <a:off x="1798320" y="2115820"/>
            <a:ext cx="504000" cy="504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22530"/>
            <a:ext cx="11520000" cy="3650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807210" y="4632325"/>
            <a:ext cx="8386445" cy="90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654175" y="4801870"/>
            <a:ext cx="758825" cy="967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631565" y="4801870"/>
            <a:ext cx="758825" cy="967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608955" y="4801870"/>
            <a:ext cx="758825" cy="967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749540" y="4801870"/>
            <a:ext cx="758825" cy="967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693910" y="4801870"/>
            <a:ext cx="758825" cy="967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2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0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07210" y="2180590"/>
            <a:ext cx="8733790" cy="90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564005" y="2383790"/>
            <a:ext cx="829945" cy="916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3693795" y="2383790"/>
            <a:ext cx="829945" cy="916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04840" y="2383790"/>
            <a:ext cx="829945" cy="916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78445" y="2383790"/>
            <a:ext cx="829945" cy="916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11055" y="2383790"/>
            <a:ext cx="829945" cy="916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2024-08-11T10:30:01Z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