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76" r:id="rId5"/>
    <p:sldId id="275" r:id="rId6"/>
    <p:sldId id="274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3" r:id="rId16"/>
    <p:sldId id="262" r:id="rId17"/>
    <p:sldId id="261" r:id="rId18"/>
    <p:sldId id="260" r:id="rId19"/>
    <p:sldId id="258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3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59206" y="3873489"/>
            <a:ext cx="257057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77520" y="3873489"/>
            <a:ext cx="228495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176793" y="3873489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85586" y="3873489"/>
            <a:ext cx="238016" cy="266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205" y="1515110"/>
            <a:ext cx="9875520" cy="937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6675" y="2089785"/>
            <a:ext cx="7992000" cy="1571206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81"/>
          <a:stretch>
            <a:fillRect/>
          </a:stretch>
        </p:blipFill>
        <p:spPr>
          <a:xfrm>
            <a:off x="360045" y="360045"/>
            <a:ext cx="11520170" cy="1655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948297" y="2171171"/>
            <a:ext cx="485553" cy="4289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43041" y="3162550"/>
            <a:ext cx="399867" cy="343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405" y="455295"/>
            <a:ext cx="10698480" cy="3672840"/>
          </a:xfrm>
          <a:prstGeom prst="rect">
            <a:avLst/>
          </a:prstGeom>
        </p:spPr>
      </p:pic>
      <p:sp useBgFill="1">
        <p:nvSpPr>
          <p:cNvPr id="4" name="椭圆 3"/>
          <p:cNvSpPr/>
          <p:nvPr/>
        </p:nvSpPr>
        <p:spPr bwMode="white">
          <a:xfrm>
            <a:off x="8050530" y="1400810"/>
            <a:ext cx="487680" cy="48006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9727565" y="1871345"/>
            <a:ext cx="457835" cy="4953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等腰三角形 5"/>
          <p:cNvSpPr/>
          <p:nvPr/>
        </p:nvSpPr>
        <p:spPr bwMode="white">
          <a:xfrm rot="10800000">
            <a:off x="7714710" y="3414540"/>
            <a:ext cx="612000" cy="540000"/>
          </a:xfrm>
          <a:prstGeom prst="triangl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圆角矩形 6"/>
          <p:cNvSpPr/>
          <p:nvPr/>
        </p:nvSpPr>
        <p:spPr bwMode="white">
          <a:xfrm>
            <a:off x="10231120" y="3613785"/>
            <a:ext cx="268605" cy="393700"/>
          </a:xfrm>
          <a:prstGeom prst="round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256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97421" y="3713963"/>
            <a:ext cx="247537" cy="28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978181" y="3723491"/>
            <a:ext cx="304661" cy="238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616066" y="3713963"/>
            <a:ext cx="257057" cy="28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625256" y="3713963"/>
            <a:ext cx="247537" cy="28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33652" y="3713963"/>
            <a:ext cx="428429" cy="2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700099" y="3818774"/>
            <a:ext cx="285619" cy="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328462" y="3713963"/>
            <a:ext cx="266579" cy="2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271008" y="3713963"/>
            <a:ext cx="418909" cy="2858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3"/>
          <a:stretch>
            <a:fillRect/>
          </a:stretch>
        </p:blipFill>
        <p:spPr>
          <a:xfrm>
            <a:off x="1033145" y="4285615"/>
            <a:ext cx="10847070" cy="1958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6888306" y="5183568"/>
            <a:ext cx="247537" cy="28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478587" y="5193121"/>
            <a:ext cx="295140" cy="238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06951" y="5183568"/>
            <a:ext cx="266578" cy="27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706752" y="5193121"/>
            <a:ext cx="295140" cy="2388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335116" y="5183568"/>
            <a:ext cx="257057" cy="2865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277661" y="5183568"/>
            <a:ext cx="409388" cy="277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10"/>
          <a:stretch>
            <a:fillRect/>
          </a:stretch>
        </p:blipFill>
        <p:spPr>
          <a:xfrm>
            <a:off x="360045" y="4166870"/>
            <a:ext cx="11520170" cy="8013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339305" y="4377719"/>
            <a:ext cx="418909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996231" y="4482446"/>
            <a:ext cx="285619" cy="476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34115" y="4377719"/>
            <a:ext cx="247537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643305" y="4377719"/>
            <a:ext cx="247537" cy="285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650" y="263525"/>
            <a:ext cx="115443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200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05487" y="2398506"/>
            <a:ext cx="247537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395768" y="2408032"/>
            <a:ext cx="295140" cy="2381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33652" y="2398506"/>
            <a:ext cx="247537" cy="2857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966677" y="2398506"/>
            <a:ext cx="418909" cy="2762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966710" y="4711065"/>
            <a:ext cx="409575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33460" y="4841240"/>
            <a:ext cx="285750" cy="812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262110" y="4711065"/>
            <a:ext cx="24765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94925" y="4711065"/>
            <a:ext cx="419100" cy="339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" y="420370"/>
            <a:ext cx="10523220" cy="1684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0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595702" y="3560787"/>
            <a:ext cx="247537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185983" y="3570313"/>
            <a:ext cx="295140" cy="2381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3867" y="3560787"/>
            <a:ext cx="247537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756892" y="3560787"/>
            <a:ext cx="418909" cy="2857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5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813685" y="2788285"/>
            <a:ext cx="4871085" cy="1316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9" r="30030"/>
          <a:stretch>
            <a:fillRect/>
          </a:stretch>
        </p:blipFill>
        <p:spPr>
          <a:xfrm>
            <a:off x="3819525" y="2609215"/>
            <a:ext cx="4552950" cy="1639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1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91856" y="3779793"/>
            <a:ext cx="943200" cy="95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68401" y="3779793"/>
            <a:ext cx="943200" cy="95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12423" y="3779793"/>
            <a:ext cx="943200" cy="95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964825" y="3779793"/>
            <a:ext cx="943200" cy="9504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577983" y="5096117"/>
            <a:ext cx="171371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891504" y="5096117"/>
            <a:ext cx="266578" cy="2763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718479" y="5096117"/>
            <a:ext cx="428429" cy="2858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8" grpId="0" bldLvl="0" animBg="1"/>
      <p:bldP spid="10" grpId="0" bldLvl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44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777586" y="646054"/>
            <a:ext cx="24753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6691239" y="646054"/>
            <a:ext cx="437950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76528" y="617448"/>
            <a:ext cx="2751471" cy="371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720132" y="1389794"/>
            <a:ext cx="24753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06347" y="2190745"/>
            <a:ext cx="25705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34247" y="2200281"/>
            <a:ext cx="41890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76132" y="2190745"/>
            <a:ext cx="24753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499504" y="2200281"/>
            <a:ext cx="41890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073388" y="3649621"/>
            <a:ext cx="266578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968991" y="4946400"/>
            <a:ext cx="238016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853090" y="4946400"/>
            <a:ext cx="266579" cy="276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959471" y="5594789"/>
            <a:ext cx="25705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462743" y="5594789"/>
            <a:ext cx="257057" cy="286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3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45210" y="1228090"/>
            <a:ext cx="159004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87140" y="1228090"/>
            <a:ext cx="162814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67170" y="1228090"/>
            <a:ext cx="161861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337675" y="1228090"/>
            <a:ext cx="162814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453380" y="1877060"/>
            <a:ext cx="41910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57260" y="1877060"/>
            <a:ext cx="238125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353900"/>
            <a:ext cx="11520000" cy="1652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7300595" y="3070225"/>
            <a:ext cx="247650" cy="3511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307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242776" y="1350967"/>
            <a:ext cx="428429" cy="371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20198" y="3075632"/>
            <a:ext cx="437950" cy="3811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56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549090" y="436165"/>
            <a:ext cx="437950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824859" y="1588165"/>
            <a:ext cx="437950" cy="38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81388" y="2740165"/>
            <a:ext cx="437950" cy="3808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38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97355" y="1961237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01157" y="1961237"/>
            <a:ext cx="266578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881322" y="1961237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013619" y="1961237"/>
            <a:ext cx="409388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97355" y="2542639"/>
            <a:ext cx="409388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39371" y="2542639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81256" y="2542639"/>
            <a:ext cx="409389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1213553" y="2542639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559272" y="3124041"/>
            <a:ext cx="266578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39371" y="3124041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881322" y="3124041"/>
            <a:ext cx="361785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1013619" y="3124041"/>
            <a:ext cx="418910" cy="276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568793" y="3705442"/>
            <a:ext cx="247537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5339305" y="3705442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081256" y="3705442"/>
            <a:ext cx="418910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1213553" y="3705442"/>
            <a:ext cx="418909" cy="2859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56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椭圆 3"/>
          <p:cNvSpPr/>
          <p:nvPr/>
        </p:nvSpPr>
        <p:spPr bwMode="white">
          <a:xfrm>
            <a:off x="1804591" y="1295056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5517649" y="1295056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椭圆 5"/>
          <p:cNvSpPr/>
          <p:nvPr/>
        </p:nvSpPr>
        <p:spPr bwMode="white">
          <a:xfrm>
            <a:off x="9031391" y="1272968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5327236" y="2057788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椭圆 7"/>
          <p:cNvSpPr/>
          <p:nvPr/>
        </p:nvSpPr>
        <p:spPr bwMode="white">
          <a:xfrm>
            <a:off x="9230707" y="2045733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302385" y="3349625"/>
            <a:ext cx="26670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15280" y="3349625"/>
            <a:ext cx="24765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471535" y="3359785"/>
            <a:ext cx="419100" cy="3302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026285" y="3930650"/>
            <a:ext cx="409575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825365" y="3930650"/>
            <a:ext cx="24765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328150" y="3930650"/>
            <a:ext cx="247650" cy="340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椭圆 1"/>
          <p:cNvSpPr/>
          <p:nvPr/>
        </p:nvSpPr>
        <p:spPr bwMode="white">
          <a:xfrm>
            <a:off x="1814964" y="2058961"/>
            <a:ext cx="468000" cy="468000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" grpId="0" bldLvl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2024-08-11T11:19:39Z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