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6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59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88160" y="3265805"/>
            <a:ext cx="1479550" cy="161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82030" y="3275330"/>
            <a:ext cx="1470660" cy="161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8189595" y="3275330"/>
            <a:ext cx="1470660" cy="161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50160" y="3265805"/>
            <a:ext cx="8642350" cy="1402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33965" y="3265805"/>
            <a:ext cx="1470660" cy="161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83330" y="3275330"/>
            <a:ext cx="1479550" cy="161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" grpId="0" bldLvl="0" animBg="1"/>
      <p:bldP spid="6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5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87650" y="2101850"/>
            <a:ext cx="419100" cy="36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01005" y="2101850"/>
            <a:ext cx="247650" cy="36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81035" y="2092325"/>
            <a:ext cx="419100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22940" y="2092325"/>
            <a:ext cx="419100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59100" y="2788920"/>
            <a:ext cx="247650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39105" y="2788920"/>
            <a:ext cx="419100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42960" y="2788920"/>
            <a:ext cx="247650" cy="36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84865" y="2788920"/>
            <a:ext cx="266700" cy="360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787650" y="3475990"/>
            <a:ext cx="419100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701030" y="3475990"/>
            <a:ext cx="257175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452485" y="3475990"/>
            <a:ext cx="438150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022965" y="3475990"/>
            <a:ext cx="409575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"/>
          <a:stretch>
            <a:fillRect/>
          </a:stretch>
        </p:blipFill>
        <p:spPr>
          <a:xfrm>
            <a:off x="964565" y="3986530"/>
            <a:ext cx="10915650" cy="2543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/>
        </p:nvSpPr>
        <p:spPr bwMode="white">
          <a:xfrm>
            <a:off x="2145030" y="5089525"/>
            <a:ext cx="41910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086985" y="5089525"/>
            <a:ext cx="41910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048500" y="5089525"/>
            <a:ext cx="409575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857105" y="5090160"/>
            <a:ext cx="257175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411730" y="5918200"/>
            <a:ext cx="257175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4297045" y="5918200"/>
            <a:ext cx="428625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7895590" y="5918835"/>
            <a:ext cx="266700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0447020" y="5918200"/>
            <a:ext cx="24765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40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871471" y="1627177"/>
            <a:ext cx="418909" cy="276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47305" y="1627177"/>
            <a:ext cx="247537" cy="276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880330" y="1617649"/>
            <a:ext cx="418909" cy="285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53421" y="2055921"/>
            <a:ext cx="418909" cy="285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29256" y="2065449"/>
            <a:ext cx="247537" cy="276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62280" y="2065449"/>
            <a:ext cx="418909" cy="276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71471" y="2503721"/>
            <a:ext cx="418909" cy="285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71140" y="2503721"/>
            <a:ext cx="428429" cy="285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956495" y="2503721"/>
            <a:ext cx="247537" cy="285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007074" y="5466820"/>
            <a:ext cx="418909" cy="285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664000" y="5485876"/>
            <a:ext cx="295140" cy="238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301884" y="5466820"/>
            <a:ext cx="257057" cy="285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234909" y="5466820"/>
            <a:ext cx="428429" cy="285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957487" y="5476348"/>
            <a:ext cx="418909" cy="276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623933" y="5581152"/>
            <a:ext cx="285619" cy="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261818" y="5476348"/>
            <a:ext cx="247536" cy="276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194842" y="5466820"/>
            <a:ext cx="418909" cy="285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46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29123" y="5082379"/>
            <a:ext cx="418909" cy="285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86049" y="5091900"/>
            <a:ext cx="295140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23933" y="5082379"/>
            <a:ext cx="247537" cy="285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56958" y="5082379"/>
            <a:ext cx="418909" cy="285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2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38975" y="3438083"/>
            <a:ext cx="418909" cy="285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05421" y="3457142"/>
            <a:ext cx="295140" cy="238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43305" y="3438083"/>
            <a:ext cx="247537" cy="285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76330" y="3438083"/>
            <a:ext cx="409388" cy="285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0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948628" y="3150248"/>
            <a:ext cx="428429" cy="276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15074" y="3255002"/>
            <a:ext cx="285619" cy="4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43438" y="3150248"/>
            <a:ext cx="266578" cy="276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85983" y="3150248"/>
            <a:ext cx="418910" cy="285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60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14195" y="4062730"/>
            <a:ext cx="5260340" cy="129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3" r="29842"/>
          <a:stretch>
            <a:fillRect/>
          </a:stretch>
        </p:blipFill>
        <p:spPr>
          <a:xfrm>
            <a:off x="3836035" y="2697480"/>
            <a:ext cx="4519930" cy="1462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0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11735" y="4192092"/>
            <a:ext cx="418909" cy="285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72793" y="4192092"/>
            <a:ext cx="418909" cy="285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33851" y="4192092"/>
            <a:ext cx="418909" cy="285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13950" y="4192092"/>
            <a:ext cx="361785" cy="276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4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82380" y="1761802"/>
            <a:ext cx="371305" cy="696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32991" y="1628297"/>
            <a:ext cx="371305" cy="829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69256" y="2286286"/>
            <a:ext cx="371305" cy="171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07074" y="2162317"/>
            <a:ext cx="371305" cy="295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44561" y="2286286"/>
            <a:ext cx="371305" cy="171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19867" y="2152781"/>
            <a:ext cx="371305" cy="305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95173" y="2286286"/>
            <a:ext cx="371305" cy="171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54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34815" y="2555875"/>
            <a:ext cx="257175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871585" y="2567305"/>
            <a:ext cx="361950" cy="38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49040" y="3204845"/>
            <a:ext cx="447675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67245" y="3204845"/>
            <a:ext cx="24765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48605" y="3843655"/>
            <a:ext cx="41910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13975" y="3843655"/>
            <a:ext cx="447675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59585" y="5140960"/>
            <a:ext cx="238125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987675" y="5140960"/>
            <a:ext cx="371475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291965" y="5140960"/>
            <a:ext cx="409575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596255" y="5140960"/>
            <a:ext cx="41910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891020" y="5140960"/>
            <a:ext cx="41910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195310" y="5140960"/>
            <a:ext cx="41910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499600" y="5140960"/>
            <a:ext cx="41910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775315" y="5140960"/>
            <a:ext cx="43815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37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58590" y="2223135"/>
            <a:ext cx="419100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53380" y="2223135"/>
            <a:ext cx="428625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48245" y="2223135"/>
            <a:ext cx="247650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43035" y="2223135"/>
            <a:ext cx="266700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30065" y="2947670"/>
            <a:ext cx="247650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91070" y="2959100"/>
            <a:ext cx="171450" cy="35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15405" y="3681730"/>
            <a:ext cx="419100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178175" y="4417060"/>
            <a:ext cx="171450" cy="35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501005" y="4405630"/>
            <a:ext cx="257175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0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30960" y="625475"/>
            <a:ext cx="171450" cy="31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54425" y="614680"/>
            <a:ext cx="266700" cy="32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58715" y="1360170"/>
            <a:ext cx="409575" cy="31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20180" y="1349375"/>
            <a:ext cx="419100" cy="32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63440" y="2073910"/>
            <a:ext cx="419100" cy="32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24780" y="2809240"/>
            <a:ext cx="257175" cy="31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59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96429" y="1531914"/>
            <a:ext cx="437950" cy="371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96429" y="2980133"/>
            <a:ext cx="437950" cy="381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43173" y="4437880"/>
            <a:ext cx="437950" cy="381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3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68330" y="636411"/>
            <a:ext cx="428429" cy="381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58743" y="2094717"/>
            <a:ext cx="437950" cy="371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42578" y="3553024"/>
            <a:ext cx="428429" cy="371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2024-08-11T10:03:50Z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