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4" r:id="rId5"/>
    <p:sldId id="273" r:id="rId6"/>
    <p:sldId id="272" r:id="rId7"/>
    <p:sldId id="270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0" r:id="rId16"/>
    <p:sldId id="25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8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25652" y="1836065"/>
            <a:ext cx="980628" cy="923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67471" y="1826542"/>
            <a:ext cx="1209123" cy="923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01884" y="3274039"/>
            <a:ext cx="1199603" cy="914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34644" y="3274039"/>
            <a:ext cx="980628" cy="914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63404" y="664970"/>
            <a:ext cx="980628" cy="924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90909" y="664970"/>
            <a:ext cx="980628" cy="924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44363" y="2256536"/>
            <a:ext cx="980628" cy="924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15272" y="2256536"/>
            <a:ext cx="1113917" cy="924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90909" y="2256536"/>
            <a:ext cx="980628" cy="924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320000" cy="61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20231" y="2645752"/>
            <a:ext cx="980826" cy="59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06010" y="3635375"/>
            <a:ext cx="1160145" cy="711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20231" y="3643636"/>
            <a:ext cx="980826" cy="59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90115" y="4598876"/>
            <a:ext cx="767603" cy="707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05917" y="5639404"/>
            <a:ext cx="1159933" cy="614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60132" y="5673520"/>
            <a:ext cx="707901" cy="65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1255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61752" y="1642446"/>
            <a:ext cx="1009190" cy="121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10605770" y="3241040"/>
            <a:ext cx="651600" cy="102171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"/>
          <a:stretch>
            <a:fillRect/>
          </a:stretch>
        </p:blipFill>
        <p:spPr>
          <a:xfrm>
            <a:off x="946785" y="4302125"/>
            <a:ext cx="10933430" cy="2437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448359" y="4598333"/>
            <a:ext cx="761652" cy="70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72525" y="5850242"/>
            <a:ext cx="1123438" cy="649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2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43966" y="3065878"/>
            <a:ext cx="266578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20991" y="3809041"/>
            <a:ext cx="266578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r="29087"/>
          <a:stretch>
            <a:fillRect/>
          </a:stretch>
        </p:blipFill>
        <p:spPr>
          <a:xfrm>
            <a:off x="3764915" y="2799715"/>
            <a:ext cx="4661535" cy="1258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04237" cy="61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78585" y="2657475"/>
            <a:ext cx="8930640" cy="9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14780" y="4403090"/>
            <a:ext cx="8694420" cy="10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41325" y="2559685"/>
            <a:ext cx="4997450" cy="95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90975" y="2355850"/>
            <a:ext cx="1596390" cy="95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52640" y="2432050"/>
            <a:ext cx="3486785" cy="95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32875" y="2355850"/>
            <a:ext cx="2204720" cy="95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 rot="720000">
            <a:off x="1991360" y="2733040"/>
            <a:ext cx="2183130" cy="95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7595" y="4500880"/>
            <a:ext cx="3316605" cy="1007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40255" y="4576445"/>
            <a:ext cx="2480945" cy="1007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52105" y="4511040"/>
            <a:ext cx="2480945" cy="1007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994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603" y="5458941"/>
            <a:ext cx="1275768" cy="390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11008" y="5458941"/>
            <a:ext cx="866380" cy="390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53024" y="5458941"/>
            <a:ext cx="1275768" cy="390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90181" y="5458941"/>
            <a:ext cx="856859" cy="390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025"/>
            <a:ext cx="11520000" cy="357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4132" y="3372495"/>
            <a:ext cx="380826" cy="361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0264" y="3372495"/>
            <a:ext cx="380826" cy="361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85190" y="3372495"/>
            <a:ext cx="371306" cy="361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"/>
          <a:stretch>
            <a:fillRect/>
          </a:stretch>
        </p:blipFill>
        <p:spPr>
          <a:xfrm>
            <a:off x="914400" y="3877310"/>
            <a:ext cx="10965815" cy="2804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247247" y="6166797"/>
            <a:ext cx="380826" cy="362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40602" y="6166797"/>
            <a:ext cx="380826" cy="362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68305" y="6166797"/>
            <a:ext cx="371305" cy="362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92892" y="2889230"/>
            <a:ext cx="380826" cy="362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49024" y="2889230"/>
            <a:ext cx="380826" cy="353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86247" y="2889230"/>
            <a:ext cx="380826" cy="362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00075"/>
            <a:ext cx="11520000" cy="2760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749024" y="5735114"/>
            <a:ext cx="380826" cy="353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95768" y="5735114"/>
            <a:ext cx="371305" cy="353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13950" y="5735114"/>
            <a:ext cx="380826" cy="353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09884" y="1799462"/>
            <a:ext cx="171371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51900" y="1789930"/>
            <a:ext cx="266578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90842" y="2590690"/>
            <a:ext cx="247537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61421" y="2590690"/>
            <a:ext cx="247537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73785" y="4945309"/>
            <a:ext cx="247537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43966" y="4935776"/>
            <a:ext cx="247537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95107" y="4935776"/>
            <a:ext cx="257057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2332588"/>
            <a:ext cx="1570909" cy="81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52099" y="4495764"/>
            <a:ext cx="761652" cy="695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72925" y="1380565"/>
            <a:ext cx="2237355" cy="108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16859" y="4270576"/>
            <a:ext cx="847338" cy="791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2024-08-11T10:15:57Z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