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6" r:id="rId5"/>
    <p:sldId id="275" r:id="rId6"/>
    <p:sldId id="274" r:id="rId7"/>
    <p:sldId id="272" r:id="rId8"/>
    <p:sldId id="271" r:id="rId9"/>
    <p:sldId id="270" r:id="rId10"/>
    <p:sldId id="269" r:id="rId11"/>
    <p:sldId id="268" r:id="rId12"/>
    <p:sldId id="267" r:id="rId13"/>
    <p:sldId id="265" r:id="rId14"/>
    <p:sldId id="264" r:id="rId15"/>
    <p:sldId id="263" r:id="rId16"/>
    <p:sldId id="262" r:id="rId17"/>
    <p:sldId id="261" r:id="rId18"/>
    <p:sldId id="260" r:id="rId19"/>
    <p:sldId id="258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3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19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78100" y="2242185"/>
            <a:ext cx="280670" cy="340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20640" y="2242185"/>
            <a:ext cx="280670" cy="340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91145" y="2231390"/>
            <a:ext cx="474980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13975" y="2231390"/>
            <a:ext cx="280670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597150" y="2955925"/>
            <a:ext cx="474980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48580" y="2955925"/>
            <a:ext cx="474980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62545" y="2955925"/>
            <a:ext cx="291465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404475" y="2955925"/>
            <a:ext cx="291465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568575" y="3680460"/>
            <a:ext cx="291465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120640" y="3681730"/>
            <a:ext cx="280670" cy="340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662545" y="3680460"/>
            <a:ext cx="291465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242550" y="3680460"/>
            <a:ext cx="474980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568575" y="4395470"/>
            <a:ext cx="291465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120640" y="4395470"/>
            <a:ext cx="291465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662545" y="4395470"/>
            <a:ext cx="302895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213975" y="4406265"/>
            <a:ext cx="269875" cy="340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2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椭圆 3"/>
          <p:cNvSpPr/>
          <p:nvPr/>
        </p:nvSpPr>
        <p:spPr bwMode="white">
          <a:xfrm>
            <a:off x="1793796" y="1475847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椭圆 4"/>
          <p:cNvSpPr/>
          <p:nvPr/>
        </p:nvSpPr>
        <p:spPr bwMode="white">
          <a:xfrm>
            <a:off x="1793796" y="2315484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椭圆 5"/>
          <p:cNvSpPr/>
          <p:nvPr/>
        </p:nvSpPr>
        <p:spPr bwMode="white">
          <a:xfrm>
            <a:off x="5740447" y="2325025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椭圆 6"/>
          <p:cNvSpPr/>
          <p:nvPr/>
        </p:nvSpPr>
        <p:spPr bwMode="white">
          <a:xfrm>
            <a:off x="9442710" y="2335820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椭圆 8"/>
          <p:cNvSpPr/>
          <p:nvPr/>
        </p:nvSpPr>
        <p:spPr bwMode="white">
          <a:xfrm>
            <a:off x="1800768" y="3189037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椭圆 9"/>
          <p:cNvSpPr/>
          <p:nvPr/>
        </p:nvSpPr>
        <p:spPr bwMode="white">
          <a:xfrm>
            <a:off x="5550034" y="3175457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椭圆 10"/>
          <p:cNvSpPr/>
          <p:nvPr/>
        </p:nvSpPr>
        <p:spPr bwMode="white">
          <a:xfrm>
            <a:off x="9248474" y="3219402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椭圆 1"/>
          <p:cNvSpPr/>
          <p:nvPr/>
        </p:nvSpPr>
        <p:spPr bwMode="white">
          <a:xfrm>
            <a:off x="5506641" y="1475212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椭圆 12"/>
          <p:cNvSpPr/>
          <p:nvPr/>
        </p:nvSpPr>
        <p:spPr bwMode="white">
          <a:xfrm>
            <a:off x="8672116" y="1476482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42340"/>
            <a:ext cx="11520000" cy="2600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/>
        </p:nvSpPr>
        <p:spPr bwMode="white">
          <a:xfrm>
            <a:off x="1573530" y="4874895"/>
            <a:ext cx="334645" cy="349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696460" y="4876165"/>
            <a:ext cx="334645" cy="338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996680" y="4876165"/>
            <a:ext cx="360045" cy="338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606550" y="5724525"/>
            <a:ext cx="230505" cy="338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5864225" y="5713730"/>
            <a:ext cx="360045" cy="349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8999855" y="5713730"/>
            <a:ext cx="334645" cy="349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2" grpId="0" bldLvl="0" animBg="1"/>
      <p:bldP spid="13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10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35504" y="3608418"/>
            <a:ext cx="247537" cy="276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463735" y="3608418"/>
            <a:ext cx="171371" cy="276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44363" y="3608418"/>
            <a:ext cx="247537" cy="285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90776" y="3608418"/>
            <a:ext cx="247537" cy="285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81057" y="3713206"/>
            <a:ext cx="285619" cy="4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318942" y="3608418"/>
            <a:ext cx="247537" cy="285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328132" y="3608418"/>
            <a:ext cx="247537" cy="285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68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50016" y="2755892"/>
            <a:ext cx="247537" cy="286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330776" y="2765437"/>
            <a:ext cx="304661" cy="238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68661" y="2755892"/>
            <a:ext cx="257057" cy="286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77851" y="2755892"/>
            <a:ext cx="257057" cy="286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10016" y="2755892"/>
            <a:ext cx="247537" cy="276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09818" y="2860891"/>
            <a:ext cx="285619" cy="47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738181" y="2755892"/>
            <a:ext cx="257058" cy="286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747371" y="2755892"/>
            <a:ext cx="266578" cy="276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3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024132" y="2600505"/>
            <a:ext cx="257057" cy="286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614413" y="2619573"/>
            <a:ext cx="295140" cy="238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252297" y="2600505"/>
            <a:ext cx="247537" cy="286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51966" y="2610039"/>
            <a:ext cx="247537" cy="276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05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49024" y="3334476"/>
            <a:ext cx="418909" cy="286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15471" y="3439345"/>
            <a:ext cx="285619" cy="47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43834" y="3344009"/>
            <a:ext cx="247537" cy="276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53024" y="3334476"/>
            <a:ext cx="247537" cy="286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757884" y="5040986"/>
            <a:ext cx="247536" cy="286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57685" y="5145855"/>
            <a:ext cx="285619" cy="47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95570" y="5040986"/>
            <a:ext cx="247537" cy="286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004760" y="5040986"/>
            <a:ext cx="247536" cy="286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95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615074" y="3398182"/>
            <a:ext cx="247537" cy="285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205355" y="3407706"/>
            <a:ext cx="295140" cy="238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43239" y="3398182"/>
            <a:ext cx="247537" cy="285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42909" y="3398182"/>
            <a:ext cx="257057" cy="285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635768" y="4922035"/>
            <a:ext cx="5322049" cy="380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71669" y="4960132"/>
            <a:ext cx="257057" cy="285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71471" y="4969656"/>
            <a:ext cx="295140" cy="238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509355" y="4960132"/>
            <a:ext cx="238016" cy="276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509024" y="4960132"/>
            <a:ext cx="247536" cy="285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3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473256" y="3292760"/>
            <a:ext cx="171371" cy="276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453884" y="3283239"/>
            <a:ext cx="257057" cy="285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463074" y="3283239"/>
            <a:ext cx="247537" cy="285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72264" y="3292760"/>
            <a:ext cx="247537" cy="276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71933" y="3283239"/>
            <a:ext cx="247537" cy="285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71603" y="3283239"/>
            <a:ext cx="266578" cy="285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6" r="29275"/>
          <a:stretch>
            <a:fillRect/>
          </a:stretch>
        </p:blipFill>
        <p:spPr>
          <a:xfrm>
            <a:off x="3787140" y="2735580"/>
            <a:ext cx="4618355" cy="1386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99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34890" y="3195955"/>
            <a:ext cx="1678940" cy="86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51955" y="3173730"/>
            <a:ext cx="942975" cy="95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8224520" y="3184525"/>
            <a:ext cx="2047240" cy="864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336530" y="3173095"/>
            <a:ext cx="942975" cy="95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2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0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/>
          <p:cNvSpPr/>
          <p:nvPr/>
        </p:nvSpPr>
        <p:spPr bwMode="white">
          <a:xfrm>
            <a:off x="465455" y="2174240"/>
            <a:ext cx="2047240" cy="90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577465" y="2162810"/>
            <a:ext cx="942975" cy="961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041775" y="2173605"/>
            <a:ext cx="2047240" cy="90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153785" y="2162175"/>
            <a:ext cx="942975" cy="961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625715" y="2172970"/>
            <a:ext cx="2047240" cy="90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737725" y="2161540"/>
            <a:ext cx="942975" cy="961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2" grpId="0" bldLvl="0" animBg="1"/>
      <p:bldP spid="10" grpId="0" bldLvl="0" animBg="1"/>
      <p:bldP spid="11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5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61920" y="3100705"/>
            <a:ext cx="307340" cy="325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98590" y="3091815"/>
            <a:ext cx="307340" cy="337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466070" y="3091815"/>
            <a:ext cx="331470" cy="337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0"/>
          <a:stretch>
            <a:fillRect/>
          </a:stretch>
        </p:blipFill>
        <p:spPr>
          <a:xfrm>
            <a:off x="979805" y="3689985"/>
            <a:ext cx="10900410" cy="2645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671445" y="5700395"/>
            <a:ext cx="307340" cy="386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97320" y="5701665"/>
            <a:ext cx="319405" cy="372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466070" y="5701665"/>
            <a:ext cx="331470" cy="372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06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025785" y="2543905"/>
            <a:ext cx="257057" cy="305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67669" y="2439001"/>
            <a:ext cx="257057" cy="295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86380" y="2534368"/>
            <a:ext cx="257057" cy="295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95239" y="2458074"/>
            <a:ext cx="257057" cy="295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186644" y="3392671"/>
            <a:ext cx="257057" cy="28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09223" y="3392671"/>
            <a:ext cx="247537" cy="28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158743" y="4155607"/>
            <a:ext cx="171371" cy="276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701090" y="4146071"/>
            <a:ext cx="247537" cy="28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615735" y="4918544"/>
            <a:ext cx="257057" cy="28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662016" y="4918544"/>
            <a:ext cx="418910" cy="286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83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20925" y="2294828"/>
            <a:ext cx="247537" cy="276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271669" y="2285297"/>
            <a:ext cx="247537" cy="285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16264" y="3429038"/>
            <a:ext cx="247537" cy="285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71933" y="3438569"/>
            <a:ext cx="247537" cy="276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44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147900" y="1418564"/>
            <a:ext cx="428429" cy="352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318942" y="1447173"/>
            <a:ext cx="257057" cy="276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52099" y="1456710"/>
            <a:ext cx="418909" cy="286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56628" y="1447173"/>
            <a:ext cx="247537" cy="286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38380" y="2362688"/>
            <a:ext cx="437950" cy="371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318942" y="2410371"/>
            <a:ext cx="247537" cy="276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52099" y="2410371"/>
            <a:ext cx="409388" cy="295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547107" y="2400835"/>
            <a:ext cx="266579" cy="286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767074" y="3735960"/>
            <a:ext cx="1190082" cy="381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318942" y="3774107"/>
            <a:ext cx="257057" cy="286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880600" y="3860165"/>
            <a:ext cx="352425" cy="200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537586" y="3774107"/>
            <a:ext cx="266579" cy="286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3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97635" y="3054985"/>
            <a:ext cx="3267075" cy="450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67270" y="3054350"/>
            <a:ext cx="2799715" cy="450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188210" y="3837940"/>
            <a:ext cx="2351405" cy="554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" grpId="0" bldLvl="0" animBg="1"/>
      <p:bldP spid="13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2024-08-11T10:10:01Z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