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2"/>
          <a:stretch>
            <a:fillRect/>
          </a:stretch>
        </p:blipFill>
        <p:spPr>
          <a:xfrm>
            <a:off x="4429125" y="2859405"/>
            <a:ext cx="3333750" cy="1272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2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19735" y="1521936"/>
            <a:ext cx="533157" cy="409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38446" y="1512412"/>
            <a:ext cx="495073" cy="438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76264" y="2426723"/>
            <a:ext cx="495074" cy="438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66413" y="2445771"/>
            <a:ext cx="523636" cy="419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57223" y="3369606"/>
            <a:ext cx="533157" cy="409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85454" y="3360082"/>
            <a:ext cx="485553" cy="438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2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61960" y="1741170"/>
            <a:ext cx="1323340" cy="569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518650" y="2903220"/>
            <a:ext cx="1096010" cy="1028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91095" y="2902585"/>
            <a:ext cx="1292860" cy="102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9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86155" y="2992120"/>
            <a:ext cx="309880" cy="31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27860" y="2992120"/>
            <a:ext cx="322580" cy="31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70200" y="2992120"/>
            <a:ext cx="322580" cy="31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23335" y="2992120"/>
            <a:ext cx="309880" cy="31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66310" y="2992120"/>
            <a:ext cx="309880" cy="31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08650" y="2992120"/>
            <a:ext cx="309880" cy="31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650990" y="2992120"/>
            <a:ext cx="309880" cy="31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93965" y="2992120"/>
            <a:ext cx="309880" cy="31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536305" y="2992120"/>
            <a:ext cx="309880" cy="31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478645" y="2992120"/>
            <a:ext cx="309880" cy="31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431145" y="2992120"/>
            <a:ext cx="309880" cy="31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362690" y="2992120"/>
            <a:ext cx="322580" cy="31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95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39545" y="2645410"/>
            <a:ext cx="304165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92680" y="2645410"/>
            <a:ext cx="29210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75025" y="2645410"/>
            <a:ext cx="198755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77995" y="2645410"/>
            <a:ext cx="29210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31765" y="2645410"/>
            <a:ext cx="280035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63310" y="2645410"/>
            <a:ext cx="29210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104380" y="2645410"/>
            <a:ext cx="304165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57515" y="2645410"/>
            <a:ext cx="29210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99220" y="2645410"/>
            <a:ext cx="304165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942830" y="2645410"/>
            <a:ext cx="29210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450340" y="3542030"/>
            <a:ext cx="29210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392680" y="3542030"/>
            <a:ext cx="29210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337560" y="3543300"/>
            <a:ext cx="280035" cy="29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276725" y="3542030"/>
            <a:ext cx="304165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229860" y="3542030"/>
            <a:ext cx="29210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6160770" y="3543300"/>
            <a:ext cx="315595" cy="29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104380" y="3542030"/>
            <a:ext cx="304165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057515" y="3543300"/>
            <a:ext cx="292100" cy="29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9039860" y="3543300"/>
            <a:ext cx="198755" cy="29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9932035" y="3542030"/>
            <a:ext cx="304165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1439545" y="4427855"/>
            <a:ext cx="304165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2380615" y="4428490"/>
            <a:ext cx="315595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3335655" y="4427855"/>
            <a:ext cx="292100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4277995" y="4427855"/>
            <a:ext cx="292100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5220335" y="4439285"/>
            <a:ext cx="292100" cy="29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6174740" y="4428490"/>
            <a:ext cx="280035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7115175" y="4427855"/>
            <a:ext cx="292100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8086090" y="4439285"/>
            <a:ext cx="210185" cy="29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/>
        </p:nvSpPr>
        <p:spPr bwMode="white">
          <a:xfrm>
            <a:off x="9000490" y="4438015"/>
            <a:ext cx="29210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/>
        </p:nvSpPr>
        <p:spPr bwMode="white">
          <a:xfrm>
            <a:off x="9932035" y="4427855"/>
            <a:ext cx="304165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2024-08-11T14:56:43Z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