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84"/>
          <a:stretch>
            <a:fillRect/>
          </a:stretch>
        </p:blipFill>
        <p:spPr>
          <a:xfrm>
            <a:off x="4021455" y="2757805"/>
            <a:ext cx="4149090" cy="1343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46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785785" y="1379911"/>
            <a:ext cx="618842" cy="562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423669" y="2180589"/>
            <a:ext cx="628363" cy="562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423669" y="2990799"/>
            <a:ext cx="628363" cy="552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785785" y="3791477"/>
            <a:ext cx="618842" cy="562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36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300231" y="855613"/>
            <a:ext cx="618842" cy="562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842909" y="1656220"/>
            <a:ext cx="628363" cy="562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481123" y="3247903"/>
            <a:ext cx="618842" cy="562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928925" y="4048510"/>
            <a:ext cx="618842" cy="562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20" y="360045"/>
            <a:ext cx="4762500" cy="4709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01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404350" y="1588770"/>
            <a:ext cx="542925" cy="495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423669" y="2274882"/>
            <a:ext cx="523636" cy="466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785123" y="2284409"/>
            <a:ext cx="514115" cy="457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785123" y="2960810"/>
            <a:ext cx="514115" cy="457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10067290" y="1588770"/>
            <a:ext cx="542925" cy="495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784840" y="1602105"/>
            <a:ext cx="542925" cy="495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361170" y="2933700"/>
            <a:ext cx="648000" cy="495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099675" y="2922905"/>
            <a:ext cx="542925" cy="495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8" grpId="0" animBg="1"/>
      <p:bldP spid="2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48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720132" y="2745615"/>
            <a:ext cx="238016" cy="276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367206" y="2745615"/>
            <a:ext cx="257057" cy="267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023801" y="2745615"/>
            <a:ext cx="238016" cy="267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680396" y="2755158"/>
            <a:ext cx="238016" cy="267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4</cp:revision>
  <dcterms:created xsi:type="dcterms:W3CDTF">2023-07-20T00:26:00Z</dcterms:created>
  <dcterms:modified xsi:type="dcterms:W3CDTF">2024-08-11T14:55:23Z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