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9"/>
          <a:stretch>
            <a:fillRect/>
          </a:stretch>
        </p:blipFill>
        <p:spPr>
          <a:xfrm>
            <a:off x="3228340" y="2804795"/>
            <a:ext cx="5735955" cy="124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1388" y="1485346"/>
            <a:ext cx="24753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96628" y="1485346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76727" y="1485346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4710" y="1485346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950" y="2095703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68000" y="2095703"/>
            <a:ext cx="228495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76727" y="2095703"/>
            <a:ext cx="39034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94710" y="2095703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30842" y="2706060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628" y="2706060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76727" y="2706060"/>
            <a:ext cx="39034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94710" y="2706060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130842" y="3316417"/>
            <a:ext cx="409388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96628" y="3316417"/>
            <a:ext cx="409388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57619" y="3316417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94710" y="3316417"/>
            <a:ext cx="399867" cy="267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130842" y="3926774"/>
            <a:ext cx="399867" cy="257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796628" y="3917237"/>
            <a:ext cx="399867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557619" y="3917237"/>
            <a:ext cx="399867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566148" y="3917237"/>
            <a:ext cx="428429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3123" y="1705706"/>
            <a:ext cx="39034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82115" y="1705706"/>
            <a:ext cx="409388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67272" y="1705706"/>
            <a:ext cx="24753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19140" y="1705706"/>
            <a:ext cx="39986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37652" y="1705706"/>
            <a:ext cx="39986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30247" y="2765091"/>
            <a:ext cx="238016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82115" y="2765091"/>
            <a:ext cx="418909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00628" y="2765091"/>
            <a:ext cx="399867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85785" y="2765091"/>
            <a:ext cx="238015" cy="26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37652" y="2765091"/>
            <a:ext cx="342743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4809" y="2104115"/>
            <a:ext cx="79021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92297" y="2104115"/>
            <a:ext cx="78069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9785" y="2104115"/>
            <a:ext cx="79021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7272" y="2104115"/>
            <a:ext cx="78069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04760" y="2104115"/>
            <a:ext cx="790213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45289" y="3324043"/>
            <a:ext cx="790214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92297" y="3333574"/>
            <a:ext cx="780694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63140" y="3324043"/>
            <a:ext cx="952066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72066" y="3324043"/>
            <a:ext cx="980628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09553" y="3324043"/>
            <a:ext cx="92350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34085"/>
            <a:ext cx="11520000" cy="2536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569123" y="5045309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20462" y="5045309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57355" y="5045309"/>
            <a:ext cx="399867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750016" y="5827359"/>
            <a:ext cx="247537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653818" y="5827359"/>
            <a:ext cx="390347" cy="257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976198" y="5827359"/>
            <a:ext cx="238016" cy="2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008" y="2531181"/>
            <a:ext cx="238016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92033" y="2521658"/>
            <a:ext cx="238016" cy="276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86380" y="2531181"/>
            <a:ext cx="161851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3123" y="2521658"/>
            <a:ext cx="257057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