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1"/>
          <a:stretch>
            <a:fillRect/>
          </a:stretch>
        </p:blipFill>
        <p:spPr>
          <a:xfrm>
            <a:off x="335915" y="3504565"/>
            <a:ext cx="11520170" cy="1123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0" y="2484755"/>
            <a:ext cx="319278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30776" y="3200884"/>
            <a:ext cx="39986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10809" y="3200884"/>
            <a:ext cx="39034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81322" y="3210417"/>
            <a:ext cx="399867" cy="25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61355" y="3200884"/>
            <a:ext cx="39986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" y="1297940"/>
            <a:ext cx="107061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8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5624925" y="3019436"/>
            <a:ext cx="399867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67933" y="3600889"/>
            <a:ext cx="390347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34115" y="3600889"/>
            <a:ext cx="399867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2695"/>
            <a:ext cx="10683240" cy="154686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635760" y="2280920"/>
            <a:ext cx="40957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16300" y="2280920"/>
            <a:ext cx="40957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11015" y="2280920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15255" y="2280920"/>
            <a:ext cx="42862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01080" y="2280920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95385" y="2280920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80575" y="2280920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37825" y="2280920"/>
            <a:ext cx="44767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63801" y="483917"/>
            <a:ext cx="228495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48826" y="483917"/>
            <a:ext cx="238016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86446" y="579238"/>
            <a:ext cx="409388" cy="5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56892" y="483917"/>
            <a:ext cx="161851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83504" y="1065376"/>
            <a:ext cx="161851" cy="257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44958" y="1027248"/>
            <a:ext cx="409388" cy="352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76595" y="1637303"/>
            <a:ext cx="399867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59603" y="2209230"/>
            <a:ext cx="409388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05355" y="2781157"/>
            <a:ext cx="418909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09024" y="2781157"/>
            <a:ext cx="238015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73190" y="3362617"/>
            <a:ext cx="952066" cy="314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243107" y="3362617"/>
            <a:ext cx="1342413" cy="314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91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6859" y="2419820"/>
            <a:ext cx="447471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97355" y="2419820"/>
            <a:ext cx="428429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68330" y="2419820"/>
            <a:ext cx="418909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24991" y="2419820"/>
            <a:ext cx="247537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95966" y="2419820"/>
            <a:ext cx="247537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6942" y="2419820"/>
            <a:ext cx="238016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28396" y="2419820"/>
            <a:ext cx="257057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08892" y="2419820"/>
            <a:ext cx="238016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44892" y="3917004"/>
            <a:ext cx="228495" cy="25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25322" y="3917004"/>
            <a:ext cx="352264" cy="25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710611" y="3917004"/>
            <a:ext cx="39986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30446" y="4489176"/>
            <a:ext cx="39034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615735" y="4489176"/>
            <a:ext cx="39986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967669" y="4489176"/>
            <a:ext cx="238016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252958" y="4489176"/>
            <a:ext cx="238016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