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8"/>
          <a:stretch>
            <a:fillRect/>
          </a:stretch>
        </p:blipFill>
        <p:spPr>
          <a:xfrm>
            <a:off x="3586480" y="2859405"/>
            <a:ext cx="5018405" cy="127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3955"/>
            <a:ext cx="10807712" cy="61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4460" y="4301490"/>
            <a:ext cx="24130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95040" y="4301490"/>
            <a:ext cx="375285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11060" y="4301490"/>
            <a:ext cx="22352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4980" y="4301490"/>
            <a:ext cx="22352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6670" y="4310380"/>
            <a:ext cx="32131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73350" y="5141595"/>
            <a:ext cx="22352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95040" y="5141595"/>
            <a:ext cx="375285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11060" y="5141595"/>
            <a:ext cx="22352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94980" y="5141595"/>
            <a:ext cx="22352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16670" y="5150485"/>
            <a:ext cx="32131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664460" y="5981065"/>
            <a:ext cx="24130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75430" y="5981065"/>
            <a:ext cx="22352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11060" y="5981065"/>
            <a:ext cx="22352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094980" y="5981065"/>
            <a:ext cx="22352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979535" y="5981065"/>
            <a:ext cx="22352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63455" y="5981065"/>
            <a:ext cx="22352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86575" y="2399665"/>
            <a:ext cx="28067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70870" y="2399665"/>
            <a:ext cx="28067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4640" y="3352800"/>
            <a:ext cx="28067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38155" y="3362325"/>
            <a:ext cx="28067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030" y="2333625"/>
            <a:ext cx="9814560" cy="237744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0"/>
          <a:stretch>
            <a:fillRect/>
          </a:stretch>
        </p:blipFill>
        <p:spPr>
          <a:xfrm>
            <a:off x="360045" y="360045"/>
            <a:ext cx="11520170" cy="188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6760" y="3622438"/>
            <a:ext cx="437950" cy="36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77719" y="4175717"/>
            <a:ext cx="437950" cy="36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36004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