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3" r:id="rId5"/>
    <p:sldId id="262" r:id="rId6"/>
    <p:sldId id="261" r:id="rId7"/>
    <p:sldId id="260" r:id="rId8"/>
    <p:sldId id="258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25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3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275"/>
          <a:stretch>
            <a:fillRect/>
          </a:stretch>
        </p:blipFill>
        <p:spPr>
          <a:xfrm>
            <a:off x="335915" y="3536950"/>
            <a:ext cx="11520170" cy="1112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610" y="2578100"/>
            <a:ext cx="3192780" cy="723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21055" y="1975485"/>
            <a:ext cx="10896600" cy="301752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813"/>
          <a:stretch>
            <a:fillRect/>
          </a:stretch>
        </p:blipFill>
        <p:spPr>
          <a:xfrm>
            <a:off x="360045" y="360045"/>
            <a:ext cx="11520170" cy="16154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404628" y="2084143"/>
            <a:ext cx="866380" cy="962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166280" y="3322478"/>
            <a:ext cx="799735" cy="7048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080595" y="4284568"/>
            <a:ext cx="752131" cy="6096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1685" y="1388745"/>
            <a:ext cx="10759440" cy="172974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554"/>
          <a:stretch>
            <a:fillRect/>
          </a:stretch>
        </p:blipFill>
        <p:spPr>
          <a:xfrm>
            <a:off x="360045" y="360045"/>
            <a:ext cx="11520170" cy="9055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4930140" y="1436370"/>
            <a:ext cx="495300" cy="7747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椭圆 4"/>
          <p:cNvSpPr/>
          <p:nvPr/>
        </p:nvSpPr>
        <p:spPr bwMode="white">
          <a:xfrm>
            <a:off x="9270365" y="1389380"/>
            <a:ext cx="864000" cy="82232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6734175" y="2436495"/>
            <a:ext cx="585470" cy="6381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椭圆 6"/>
          <p:cNvSpPr/>
          <p:nvPr/>
        </p:nvSpPr>
        <p:spPr bwMode="white">
          <a:xfrm>
            <a:off x="9271000" y="2335530"/>
            <a:ext cx="819150" cy="809625"/>
          </a:xfrm>
          <a:prstGeom prst="ellipse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8427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2" name="矩形 11"/>
          <p:cNvSpPr/>
          <p:nvPr/>
        </p:nvSpPr>
        <p:spPr bwMode="white">
          <a:xfrm>
            <a:off x="8690610" y="1504315"/>
            <a:ext cx="676275" cy="6108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9937750" y="1504315"/>
            <a:ext cx="619125" cy="6203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8928735" y="2286000"/>
            <a:ext cx="257175" cy="2711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10156825" y="2276475"/>
            <a:ext cx="247650" cy="290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005320" y="2915285"/>
            <a:ext cx="989965" cy="649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8642985" y="2915285"/>
            <a:ext cx="533400" cy="649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386320" y="3745230"/>
            <a:ext cx="238125" cy="280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833485" y="3735705"/>
            <a:ext cx="238125" cy="2806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767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6129520" y="1523760"/>
            <a:ext cx="1475702" cy="35294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" y="400685"/>
            <a:ext cx="3590849" cy="761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2VjNDQ0NWZiZTVmYTE2MzFlMjYzYTVlOGE4MGMyNmMifQ=="/>
  <p:tag name="commondata" val="eyJoZGlkIjoiN2Y1ZjIxMGYxZmY0NDM2OTllODdiMzg4NWMwNTc4MzE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asus</cp:lastModifiedBy>
  <cp:revision>4</cp:revision>
  <dcterms:created xsi:type="dcterms:W3CDTF">2023-07-20T00:26:00Z</dcterms:created>
  <dcterms:modified xsi:type="dcterms:W3CDTF">2024-08-11T14:45:14Z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2052-12.1.0.16929</vt:lpwstr>
  </property>
</Properties>
</file>