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4"/>
          <a:stretch>
            <a:fillRect/>
          </a:stretch>
        </p:blipFill>
        <p:spPr>
          <a:xfrm>
            <a:off x="4021455" y="2736215"/>
            <a:ext cx="4149090" cy="1384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1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0842" y="2235806"/>
            <a:ext cx="409388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10942" y="2235806"/>
            <a:ext cx="342743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81520" y="2235806"/>
            <a:ext cx="409388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13818" y="2235806"/>
            <a:ext cx="390347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30842" y="2854727"/>
            <a:ext cx="399867" cy="27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10942" y="2854727"/>
            <a:ext cx="390347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81520" y="2854727"/>
            <a:ext cx="390347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85256" y="2854727"/>
            <a:ext cx="418909" cy="27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30842" y="3483169"/>
            <a:ext cx="399867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10942" y="3483169"/>
            <a:ext cx="399867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81520" y="3483169"/>
            <a:ext cx="390347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13818" y="3483169"/>
            <a:ext cx="399867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4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2064189" y="1815332"/>
            <a:ext cx="396000" cy="396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4788368" y="1826127"/>
            <a:ext cx="396000" cy="396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9008583" y="1804970"/>
            <a:ext cx="396000" cy="396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2042608" y="2817405"/>
            <a:ext cx="396000" cy="396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/>
        </p:nvSpPr>
        <p:spPr bwMode="white">
          <a:xfrm>
            <a:off x="5170482" y="2816149"/>
            <a:ext cx="396000" cy="396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/>
          <p:cNvSpPr/>
          <p:nvPr/>
        </p:nvSpPr>
        <p:spPr bwMode="white">
          <a:xfrm>
            <a:off x="8967147" y="2828214"/>
            <a:ext cx="396000" cy="396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35785" y="3096895"/>
            <a:ext cx="238125" cy="37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87600" y="3120390"/>
            <a:ext cx="285750" cy="321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87675" y="3109595"/>
            <a:ext cx="238125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63340" y="3109595"/>
            <a:ext cx="34290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1995" y="3096895"/>
            <a:ext cx="247650" cy="37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24445" y="3120390"/>
            <a:ext cx="285750" cy="321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23885" y="3096895"/>
            <a:ext cx="238125" cy="37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85860" y="3120390"/>
            <a:ext cx="276225" cy="321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85300" y="3109595"/>
            <a:ext cx="22860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52075" y="3096895"/>
            <a:ext cx="400050" cy="37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43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5310" y="5312410"/>
            <a:ext cx="238125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97125" y="5328920"/>
            <a:ext cx="285750" cy="29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97200" y="5312410"/>
            <a:ext cx="238125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72865" y="5312410"/>
            <a:ext cx="409575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14920" y="5311140"/>
            <a:ext cx="23812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57210" y="5328920"/>
            <a:ext cx="285750" cy="29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57285" y="5311140"/>
            <a:ext cx="247650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42475" y="5312410"/>
            <a:ext cx="409575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36004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