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81"/>
          <a:stretch>
            <a:fillRect/>
          </a:stretch>
        </p:blipFill>
        <p:spPr>
          <a:xfrm>
            <a:off x="4407535" y="2836545"/>
            <a:ext cx="3377565" cy="1314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212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987702" y="4066676"/>
            <a:ext cx="238016" cy="2668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500826" y="4066676"/>
            <a:ext cx="238016" cy="2668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566148" y="4066676"/>
            <a:ext cx="247537" cy="2668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535" y="2159635"/>
            <a:ext cx="7665720" cy="1539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760" y="1428750"/>
            <a:ext cx="10744200" cy="2232660"/>
          </a:xfrm>
          <a:prstGeom prst="rect">
            <a:avLst/>
          </a:prstGeom>
        </p:spPr>
      </p:pic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08"/>
          <a:stretch>
            <a:fillRect/>
          </a:stretch>
        </p:blipFill>
        <p:spPr>
          <a:xfrm>
            <a:off x="360045" y="360045"/>
            <a:ext cx="11520170" cy="938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282950" y="2070100"/>
            <a:ext cx="419100" cy="359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833870" y="2070100"/>
            <a:ext cx="428625" cy="359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385425" y="2073275"/>
            <a:ext cx="428625" cy="346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282950" y="2573020"/>
            <a:ext cx="419100" cy="371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833870" y="2573020"/>
            <a:ext cx="428625" cy="371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385425" y="2588260"/>
            <a:ext cx="428625" cy="346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282950" y="3081655"/>
            <a:ext cx="409575" cy="359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833870" y="3079115"/>
            <a:ext cx="419100" cy="371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385425" y="3091180"/>
            <a:ext cx="419100" cy="359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3910" y="1406525"/>
            <a:ext cx="10431780" cy="2247900"/>
          </a:xfrm>
          <a:prstGeom prst="rect">
            <a:avLst/>
          </a:prstGeom>
        </p:spPr>
      </p:pic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78"/>
          <a:stretch>
            <a:fillRect/>
          </a:stretch>
        </p:blipFill>
        <p:spPr>
          <a:xfrm>
            <a:off x="360045" y="360045"/>
            <a:ext cx="11520170" cy="981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35768" y="2144144"/>
            <a:ext cx="5902809" cy="772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366214" y="2201389"/>
            <a:ext cx="104727" cy="667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040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21322" y="4416482"/>
            <a:ext cx="247537" cy="257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673520" y="4426004"/>
            <a:ext cx="285619" cy="219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273322" y="4416482"/>
            <a:ext cx="238016" cy="266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149223" y="4416482"/>
            <a:ext cx="399867" cy="257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357685" y="4416482"/>
            <a:ext cx="257057" cy="257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909884" y="4426004"/>
            <a:ext cx="285619" cy="219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509685" y="4416482"/>
            <a:ext cx="238016" cy="257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071404" y="4426004"/>
            <a:ext cx="285619" cy="219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661685" y="4416482"/>
            <a:ext cx="247537" cy="266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547107" y="4416482"/>
            <a:ext cx="390347" cy="266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55" y="445135"/>
            <a:ext cx="11033760" cy="2446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4</cp:revision>
  <dcterms:created xsi:type="dcterms:W3CDTF">2023-07-20T00:26:00Z</dcterms:created>
  <dcterms:modified xsi:type="dcterms:W3CDTF">2024-08-11T14:28:33Z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