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23"/>
          <a:stretch>
            <a:fillRect/>
          </a:stretch>
        </p:blipFill>
        <p:spPr>
          <a:xfrm>
            <a:off x="3983355" y="2813050"/>
            <a:ext cx="4225290" cy="1231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1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31107" y="2228350"/>
            <a:ext cx="4122446" cy="1058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205355" y="2228350"/>
            <a:ext cx="3798742" cy="1058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30446" y="3667743"/>
            <a:ext cx="238016" cy="26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06347" y="3667743"/>
            <a:ext cx="399867" cy="257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52561" y="3667743"/>
            <a:ext cx="238016" cy="26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80661" y="3667743"/>
            <a:ext cx="342743" cy="257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74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9950" y="1417906"/>
            <a:ext cx="399867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82247" y="1417906"/>
            <a:ext cx="390347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05024" y="1417906"/>
            <a:ext cx="390347" cy="25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327801" y="1417906"/>
            <a:ext cx="390347" cy="25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49950" y="2008808"/>
            <a:ext cx="342743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82247" y="2008808"/>
            <a:ext cx="399867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05024" y="2008808"/>
            <a:ext cx="342743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327801" y="2008808"/>
            <a:ext cx="409388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椭圆 11"/>
          <p:cNvSpPr/>
          <p:nvPr/>
        </p:nvSpPr>
        <p:spPr bwMode="white">
          <a:xfrm>
            <a:off x="1736672" y="3592847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椭圆 12"/>
          <p:cNvSpPr/>
          <p:nvPr/>
        </p:nvSpPr>
        <p:spPr bwMode="white">
          <a:xfrm>
            <a:off x="5801995" y="3615117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椭圆 13"/>
          <p:cNvSpPr/>
          <p:nvPr/>
        </p:nvSpPr>
        <p:spPr bwMode="white">
          <a:xfrm>
            <a:off x="9810193" y="3592847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椭圆 14"/>
          <p:cNvSpPr/>
          <p:nvPr/>
        </p:nvSpPr>
        <p:spPr bwMode="white">
          <a:xfrm>
            <a:off x="1736672" y="4355302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椭圆 15"/>
          <p:cNvSpPr/>
          <p:nvPr/>
        </p:nvSpPr>
        <p:spPr bwMode="white">
          <a:xfrm>
            <a:off x="5773433" y="4355302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椭圆 1"/>
          <p:cNvSpPr/>
          <p:nvPr/>
        </p:nvSpPr>
        <p:spPr bwMode="white">
          <a:xfrm>
            <a:off x="9810763" y="4311487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6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67140" y="2069439"/>
            <a:ext cx="247536" cy="267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28859" y="2078989"/>
            <a:ext cx="276099" cy="219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19140" y="2069439"/>
            <a:ext cx="238016" cy="267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95041" y="2069439"/>
            <a:ext cx="352263" cy="267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75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16859" y="3645024"/>
            <a:ext cx="342743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68264" y="3606937"/>
            <a:ext cx="409388" cy="352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86776" y="3606937"/>
            <a:ext cx="409388" cy="352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33256" y="3645024"/>
            <a:ext cx="390347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97818" y="4197289"/>
            <a:ext cx="409388" cy="361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664000" y="4197289"/>
            <a:ext cx="418909" cy="361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" y="291465"/>
            <a:ext cx="11033760" cy="2537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2024-08-11T14:23:34Z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