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31"/>
          <a:stretch>
            <a:fillRect/>
          </a:stretch>
        </p:blipFill>
        <p:spPr>
          <a:xfrm>
            <a:off x="4168140" y="2743200"/>
            <a:ext cx="3855720" cy="1372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10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02677" y="2010112"/>
            <a:ext cx="3370314" cy="1115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91371" y="2010112"/>
            <a:ext cx="3417917" cy="1115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78115" y="3374077"/>
            <a:ext cx="399867" cy="267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28528" y="3374077"/>
            <a:ext cx="399867" cy="267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15"/>
          <a:stretch>
            <a:fillRect/>
          </a:stretch>
        </p:blipFill>
        <p:spPr>
          <a:xfrm>
            <a:off x="360045" y="360045"/>
            <a:ext cx="11520170" cy="735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17880"/>
            <a:ext cx="11520000" cy="2241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/>
        </p:nvSpPr>
        <p:spPr bwMode="white">
          <a:xfrm>
            <a:off x="2054860" y="4726940"/>
            <a:ext cx="400050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015865" y="4726940"/>
            <a:ext cx="400050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805420" y="4726940"/>
            <a:ext cx="390525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585450" y="4726940"/>
            <a:ext cx="400050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054860" y="5404485"/>
            <a:ext cx="400050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5015865" y="5404485"/>
            <a:ext cx="400050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7805420" y="5404485"/>
            <a:ext cx="400050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585450" y="5404485"/>
            <a:ext cx="390525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630" y="1204595"/>
            <a:ext cx="10340340" cy="238506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3159125" y="1347470"/>
            <a:ext cx="409575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10070" y="1358900"/>
            <a:ext cx="419100" cy="33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14025" y="1347470"/>
            <a:ext cx="41910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1485" y="2215515"/>
            <a:ext cx="238125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68550" y="2215515"/>
            <a:ext cx="238125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72430" y="2215515"/>
            <a:ext cx="238125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110605" y="2226945"/>
            <a:ext cx="266700" cy="33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95435" y="2215515"/>
            <a:ext cx="22860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32975" y="2214245"/>
            <a:ext cx="247650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235710" y="3074035"/>
            <a:ext cx="41910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87290" y="3074035"/>
            <a:ext cx="41910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00135" y="3074035"/>
            <a:ext cx="41910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340" y="310515"/>
            <a:ext cx="11163300" cy="459486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2625725" y="4342765"/>
            <a:ext cx="23812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78175" y="4367530"/>
            <a:ext cx="285750" cy="29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77615" y="4342765"/>
            <a:ext cx="23812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53915" y="4342765"/>
            <a:ext cx="40005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81060" y="4342765"/>
            <a:ext cx="23812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33510" y="4367530"/>
            <a:ext cx="285750" cy="29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632950" y="4342765"/>
            <a:ext cx="23812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09250" y="4342765"/>
            <a:ext cx="400050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62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67140" y="1219494"/>
            <a:ext cx="2237355" cy="353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19404" y="1821140"/>
            <a:ext cx="1532826" cy="2673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75" y="936625"/>
            <a:ext cx="444246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