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31"/>
          <a:stretch>
            <a:fillRect/>
          </a:stretch>
        </p:blipFill>
        <p:spPr>
          <a:xfrm>
            <a:off x="4168140" y="2792730"/>
            <a:ext cx="3855720" cy="1272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15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40628" y="2324039"/>
            <a:ext cx="3627371" cy="1077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672198" y="2324039"/>
            <a:ext cx="3560727" cy="1077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054016" y="3668357"/>
            <a:ext cx="409388" cy="276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23537" y="3658823"/>
            <a:ext cx="409388" cy="276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816330" y="4459693"/>
            <a:ext cx="171371" cy="276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435173" y="4450159"/>
            <a:ext cx="257057" cy="286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585851" y="4450159"/>
            <a:ext cx="171371" cy="276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204694" y="4450159"/>
            <a:ext cx="247537" cy="276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20" y="294005"/>
            <a:ext cx="3597250" cy="812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24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54677" y="1493606"/>
            <a:ext cx="409388" cy="266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834710" y="1493606"/>
            <a:ext cx="399867" cy="276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614743" y="1493606"/>
            <a:ext cx="399867" cy="276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404297" y="1503133"/>
            <a:ext cx="342742" cy="257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054677" y="2322378"/>
            <a:ext cx="399867" cy="266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834710" y="2322378"/>
            <a:ext cx="399867" cy="266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614743" y="2322378"/>
            <a:ext cx="390347" cy="266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404297" y="2322378"/>
            <a:ext cx="390346" cy="266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92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64132" y="3661144"/>
            <a:ext cx="238016" cy="27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816330" y="3670685"/>
            <a:ext cx="285619" cy="228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416132" y="3670685"/>
            <a:ext cx="238016" cy="267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292033" y="3661144"/>
            <a:ext cx="409388" cy="267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00429" y="3661144"/>
            <a:ext cx="238016" cy="27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252628" y="3670685"/>
            <a:ext cx="276099" cy="228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852429" y="3661144"/>
            <a:ext cx="238015" cy="27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728330" y="3670685"/>
            <a:ext cx="399867" cy="267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27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6681470" y="2250440"/>
            <a:ext cx="5511165" cy="1309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0" y="433070"/>
            <a:ext cx="3590849" cy="761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4</cp:revision>
  <dcterms:created xsi:type="dcterms:W3CDTF">2023-07-20T00:26:00Z</dcterms:created>
  <dcterms:modified xsi:type="dcterms:W3CDTF">2024-08-11T14:14:41Z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