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8"/>
          <a:stretch>
            <a:fillRect/>
          </a:stretch>
        </p:blipFill>
        <p:spPr>
          <a:xfrm>
            <a:off x="360045" y="3569970"/>
            <a:ext cx="11520170" cy="1116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0" y="2447925"/>
            <a:ext cx="469392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2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64385" y="3595370"/>
            <a:ext cx="400050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82875" y="3619500"/>
            <a:ext cx="285750" cy="253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82950" y="3596005"/>
            <a:ext cx="23812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58615" y="3605530"/>
            <a:ext cx="40005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04810" y="3595370"/>
            <a:ext cx="390525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23935" y="3619500"/>
            <a:ext cx="285750" cy="253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14485" y="3596005"/>
            <a:ext cx="25717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99675" y="3596005"/>
            <a:ext cx="40957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" y="360045"/>
            <a:ext cx="3597250" cy="812902"/>
          </a:xfrm>
          <a:prstGeom prst="rect">
            <a:avLst/>
          </a:prstGeom>
        </p:spPr>
      </p:pic>
      <p:pic>
        <p:nvPicPr>
          <p:cNvPr id="1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"/>
          <a:stretch>
            <a:fillRect/>
          </a:stretch>
        </p:blipFill>
        <p:spPr>
          <a:xfrm>
            <a:off x="848995" y="4228465"/>
            <a:ext cx="11031220" cy="2341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2077085" y="5897880"/>
            <a:ext cx="400050" cy="31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686685" y="5911850"/>
            <a:ext cx="285750" cy="26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286125" y="5897880"/>
            <a:ext cx="257175" cy="31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171950" y="5896610"/>
            <a:ext cx="400050" cy="323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008620" y="5897880"/>
            <a:ext cx="400050" cy="31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636635" y="5911850"/>
            <a:ext cx="285750" cy="26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236710" y="5897880"/>
            <a:ext cx="228600" cy="31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112375" y="5897880"/>
            <a:ext cx="400050" cy="31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94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30842" y="1379717"/>
            <a:ext cx="409388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91834" y="1379717"/>
            <a:ext cx="390347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52826" y="1379717"/>
            <a:ext cx="399867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13818" y="1379717"/>
            <a:ext cx="390347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30842" y="2008702"/>
            <a:ext cx="399867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91834" y="2008702"/>
            <a:ext cx="399867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52826" y="2008702"/>
            <a:ext cx="399867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13818" y="2008702"/>
            <a:ext cx="390347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椭圆 11"/>
          <p:cNvSpPr/>
          <p:nvPr/>
        </p:nvSpPr>
        <p:spPr bwMode="white">
          <a:xfrm>
            <a:off x="1937885" y="3663790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椭圆 12"/>
          <p:cNvSpPr/>
          <p:nvPr/>
        </p:nvSpPr>
        <p:spPr bwMode="white">
          <a:xfrm>
            <a:off x="5422447" y="3663790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椭圆 13"/>
          <p:cNvSpPr/>
          <p:nvPr/>
        </p:nvSpPr>
        <p:spPr bwMode="white">
          <a:xfrm>
            <a:off x="9463639" y="3663862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490975" y="4953495"/>
            <a:ext cx="399867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109818" y="4963025"/>
            <a:ext cx="285619" cy="228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709619" y="4953495"/>
            <a:ext cx="238015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585520" y="4953495"/>
            <a:ext cx="399867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92628" y="2541992"/>
            <a:ext cx="238016" cy="276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43504" y="2541992"/>
            <a:ext cx="399867" cy="276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52694" y="2541992"/>
            <a:ext cx="238015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95239" y="2541992"/>
            <a:ext cx="24753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83107" y="3342373"/>
            <a:ext cx="24753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25652" y="3342373"/>
            <a:ext cx="24753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43504" y="3342373"/>
            <a:ext cx="39986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71735" y="3342373"/>
            <a:ext cx="171371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95239" y="3342373"/>
            <a:ext cx="238016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37785" y="3342373"/>
            <a:ext cx="238016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542925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