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2"/>
          <a:stretch>
            <a:fillRect/>
          </a:stretch>
        </p:blipFill>
        <p:spPr>
          <a:xfrm>
            <a:off x="4493895" y="2721610"/>
            <a:ext cx="3333750" cy="1414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905" y="1940560"/>
            <a:ext cx="10728960" cy="2674620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07"/>
          <a:stretch>
            <a:fillRect/>
          </a:stretch>
        </p:blipFill>
        <p:spPr>
          <a:xfrm>
            <a:off x="360045" y="360045"/>
            <a:ext cx="11520170" cy="1580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76162" y="3648131"/>
            <a:ext cx="900000" cy="90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70443" y="3649391"/>
            <a:ext cx="900000" cy="90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12327" y="3648131"/>
            <a:ext cx="900000" cy="90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13046" y="3650652"/>
            <a:ext cx="900000" cy="90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8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椭圆 5"/>
          <p:cNvSpPr/>
          <p:nvPr/>
        </p:nvSpPr>
        <p:spPr bwMode="white">
          <a:xfrm>
            <a:off x="1185748" y="2227554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/>
        </p:nvSpPr>
        <p:spPr bwMode="white">
          <a:xfrm>
            <a:off x="4127633" y="2227554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椭圆 7"/>
          <p:cNvSpPr/>
          <p:nvPr/>
        </p:nvSpPr>
        <p:spPr bwMode="white">
          <a:xfrm>
            <a:off x="7059996" y="2227554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椭圆 8"/>
          <p:cNvSpPr/>
          <p:nvPr/>
        </p:nvSpPr>
        <p:spPr bwMode="white">
          <a:xfrm>
            <a:off x="9811467" y="2227554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椭圆 9"/>
          <p:cNvSpPr/>
          <p:nvPr/>
        </p:nvSpPr>
        <p:spPr bwMode="white">
          <a:xfrm>
            <a:off x="1383134" y="3041633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椭圆 10"/>
          <p:cNvSpPr/>
          <p:nvPr/>
        </p:nvSpPr>
        <p:spPr bwMode="white">
          <a:xfrm>
            <a:off x="4127633" y="3018137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椭圆 11"/>
          <p:cNvSpPr/>
          <p:nvPr/>
        </p:nvSpPr>
        <p:spPr bwMode="white">
          <a:xfrm>
            <a:off x="7059996" y="3018137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椭圆 12"/>
          <p:cNvSpPr/>
          <p:nvPr/>
        </p:nvSpPr>
        <p:spPr bwMode="white">
          <a:xfrm>
            <a:off x="9811467" y="3008612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4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/>
          <p:cNvSpPr/>
          <p:nvPr/>
        </p:nvSpPr>
        <p:spPr bwMode="white">
          <a:xfrm>
            <a:off x="1283504" y="2829402"/>
            <a:ext cx="104727" cy="266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911867" y="2829402"/>
            <a:ext cx="104727" cy="266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2549752" y="2829402"/>
            <a:ext cx="95206" cy="266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3178115" y="2829402"/>
            <a:ext cx="95206" cy="266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3806479" y="2829402"/>
            <a:ext cx="95206" cy="266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4434842" y="2829402"/>
            <a:ext cx="104727" cy="266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5063206" y="2829402"/>
            <a:ext cx="104727" cy="266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10518545" y="2781730"/>
            <a:ext cx="257057" cy="266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08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07260" y="4180840"/>
            <a:ext cx="400050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25750" y="4191000"/>
            <a:ext cx="285750" cy="300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25825" y="4180840"/>
            <a:ext cx="238125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01490" y="4180840"/>
            <a:ext cx="400050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61960" y="4180840"/>
            <a:ext cx="400050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81085" y="4286250"/>
            <a:ext cx="276225" cy="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81160" y="4180840"/>
            <a:ext cx="238125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156825" y="4180840"/>
            <a:ext cx="400050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2024-08-11T14:09:00Z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