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4"/>
          <a:stretch>
            <a:fillRect/>
          </a:stretch>
        </p:blipFill>
        <p:spPr>
          <a:xfrm>
            <a:off x="4021455" y="2748915"/>
            <a:ext cx="4149090" cy="1360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9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64330" y="4082639"/>
            <a:ext cx="399867" cy="26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54413" y="4082639"/>
            <a:ext cx="399867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73057" y="4082639"/>
            <a:ext cx="399867" cy="26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48099" y="4082639"/>
            <a:ext cx="399867" cy="26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47702" y="4082639"/>
            <a:ext cx="390346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66347" y="4082639"/>
            <a:ext cx="342742" cy="26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1968500"/>
            <a:ext cx="10340340" cy="181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4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2417063" y="2663838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4092699" y="2663838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 bwMode="white">
          <a:xfrm>
            <a:off x="5734076" y="2663838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7430028" y="2663838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/>
        </p:nvSpPr>
        <p:spPr bwMode="white">
          <a:xfrm>
            <a:off x="9087897" y="2663838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60" y="1223010"/>
            <a:ext cx="10203180" cy="132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27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44033" y="1341628"/>
            <a:ext cx="399867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13950" y="1341628"/>
            <a:ext cx="418909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24264" y="1884860"/>
            <a:ext cx="409388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25785" y="2447152"/>
            <a:ext cx="238016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92165" y="4743972"/>
            <a:ext cx="399867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52628" y="4743972"/>
            <a:ext cx="409388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708958" y="4743972"/>
            <a:ext cx="399867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3"/>
          <a:stretch>
            <a:fillRect/>
          </a:stretch>
        </p:blipFill>
        <p:spPr>
          <a:xfrm>
            <a:off x="360045" y="360045"/>
            <a:ext cx="7039610" cy="3277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69085" y="2106930"/>
            <a:ext cx="4627245" cy="1353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235" y="1976120"/>
            <a:ext cx="4411980" cy="1615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43865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