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9"/>
          <a:stretch>
            <a:fillRect/>
          </a:stretch>
        </p:blipFill>
        <p:spPr>
          <a:xfrm>
            <a:off x="3298825" y="2743200"/>
            <a:ext cx="5594350" cy="137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2306027"/>
            <a:ext cx="399867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72793" y="2306027"/>
            <a:ext cx="228495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81520" y="2296488"/>
            <a:ext cx="399867" cy="27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66148" y="2296488"/>
            <a:ext cx="238016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30842" y="2954703"/>
            <a:ext cx="399867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10942" y="2954703"/>
            <a:ext cx="390347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43371" y="2954703"/>
            <a:ext cx="418910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66148" y="2954703"/>
            <a:ext cx="238016" cy="267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12445"/>
            <a:ext cx="11520000" cy="268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椭圆 11"/>
          <p:cNvSpPr/>
          <p:nvPr/>
        </p:nvSpPr>
        <p:spPr bwMode="white">
          <a:xfrm>
            <a:off x="1928360" y="4630015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 bwMode="white">
          <a:xfrm>
            <a:off x="4318046" y="4630015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 bwMode="white">
          <a:xfrm>
            <a:off x="6698211" y="4630015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椭圆 14"/>
          <p:cNvSpPr/>
          <p:nvPr/>
        </p:nvSpPr>
        <p:spPr bwMode="white">
          <a:xfrm>
            <a:off x="10001881" y="4630015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椭圆 15"/>
          <p:cNvSpPr/>
          <p:nvPr/>
        </p:nvSpPr>
        <p:spPr bwMode="white">
          <a:xfrm>
            <a:off x="1928360" y="54493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椭圆 16"/>
          <p:cNvSpPr/>
          <p:nvPr/>
        </p:nvSpPr>
        <p:spPr bwMode="white">
          <a:xfrm>
            <a:off x="4318046" y="54493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椭圆 17"/>
          <p:cNvSpPr/>
          <p:nvPr/>
        </p:nvSpPr>
        <p:spPr bwMode="white">
          <a:xfrm>
            <a:off x="6694388" y="548556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椭圆 18"/>
          <p:cNvSpPr/>
          <p:nvPr/>
        </p:nvSpPr>
        <p:spPr bwMode="white">
          <a:xfrm>
            <a:off x="9829234" y="5470955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6260" y="3547110"/>
            <a:ext cx="40005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44750" y="3566160"/>
            <a:ext cx="28575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44825" y="3547110"/>
            <a:ext cx="23812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20490" y="3547110"/>
            <a:ext cx="40005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0645" y="3547110"/>
            <a:ext cx="40005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28660" y="3691255"/>
            <a:ext cx="266700" cy="92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19210" y="3547110"/>
            <a:ext cx="24765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94875" y="3547110"/>
            <a:ext cx="40005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10" y="1355725"/>
            <a:ext cx="4770120" cy="1859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1327785"/>
            <a:ext cx="4724400" cy="1912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" y="4259580"/>
            <a:ext cx="11140440" cy="2232660"/>
          </a:xfrm>
          <a:prstGeom prst="rect">
            <a:avLst/>
          </a:prstGeom>
        </p:spPr>
      </p:pic>
      <p:sp useBgFill="1">
        <p:nvSpPr>
          <p:cNvPr id="14" name="矩形 13"/>
          <p:cNvSpPr/>
          <p:nvPr/>
        </p:nvSpPr>
        <p:spPr bwMode="white">
          <a:xfrm>
            <a:off x="5781722" y="6017996"/>
            <a:ext cx="342743" cy="25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10086" y="6113564"/>
            <a:ext cx="266578" cy="38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28929" y="6017996"/>
            <a:ext cx="161851" cy="25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876268" y="6008439"/>
            <a:ext cx="399867" cy="27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3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6925" y="3470944"/>
            <a:ext cx="24753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92826" y="3470944"/>
            <a:ext cx="39986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44892" y="3470944"/>
            <a:ext cx="39986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87438" y="3470944"/>
            <a:ext cx="39034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87107" y="3470944"/>
            <a:ext cx="25705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72528" y="3470944"/>
            <a:ext cx="409388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15074" y="3470944"/>
            <a:ext cx="409388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57619" y="3470944"/>
            <a:ext cx="39986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66809" y="3470944"/>
            <a:ext cx="24753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42710" y="3470944"/>
            <a:ext cx="409388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51900" y="3470944"/>
            <a:ext cx="25705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337322" y="3470944"/>
            <a:ext cx="390347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11480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