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8"/>
          <a:stretch>
            <a:fillRect/>
          </a:stretch>
        </p:blipFill>
        <p:spPr>
          <a:xfrm>
            <a:off x="4401820" y="2742565"/>
            <a:ext cx="3388360" cy="137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4435"/>
            <a:ext cx="11520000" cy="390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78710" y="3697933"/>
            <a:ext cx="39986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68793" y="3707468"/>
            <a:ext cx="39034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87438" y="3707468"/>
            <a:ext cx="342743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71933" y="3697933"/>
            <a:ext cx="39986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71537" y="3707468"/>
            <a:ext cx="38082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90181" y="3697933"/>
            <a:ext cx="399867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" y="2005965"/>
            <a:ext cx="10050780" cy="1325880"/>
          </a:xfrm>
          <a:prstGeom prst="rect">
            <a:avLst/>
          </a:prstGeom>
        </p:spPr>
      </p:pic>
      <p:pic>
        <p:nvPicPr>
          <p:cNvPr id="10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" b="2644"/>
          <a:stretch>
            <a:fillRect/>
          </a:stretch>
        </p:blipFill>
        <p:spPr>
          <a:xfrm>
            <a:off x="810260" y="4087495"/>
            <a:ext cx="11069955" cy="268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286248" y="6287106"/>
            <a:ext cx="399867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76330" y="6287106"/>
            <a:ext cx="39986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04495" y="6287106"/>
            <a:ext cx="399867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88991" y="6287106"/>
            <a:ext cx="399867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79074" y="6296628"/>
            <a:ext cx="399867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97719" y="6287106"/>
            <a:ext cx="399867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8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9585" y="3128645"/>
            <a:ext cx="2968625" cy="44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42985" y="3128645"/>
            <a:ext cx="1510665" cy="44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752" y="1655148"/>
            <a:ext cx="39986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9636" y="1655148"/>
            <a:ext cx="39034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2479" y="1655148"/>
            <a:ext cx="409388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13950" y="1655148"/>
            <a:ext cx="39986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7752" y="2445570"/>
            <a:ext cx="39034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39636" y="2455093"/>
            <a:ext cx="39034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72000" y="2455093"/>
            <a:ext cx="39986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04363" y="2445570"/>
            <a:ext cx="390347" cy="276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45" y="370840"/>
            <a:ext cx="11109960" cy="282702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9033322" y="2150801"/>
            <a:ext cx="24753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