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1"/>
          <a:stretch>
            <a:fillRect/>
          </a:stretch>
        </p:blipFill>
        <p:spPr>
          <a:xfrm>
            <a:off x="4190365" y="2763520"/>
            <a:ext cx="3811905" cy="1330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07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2694" y="4104898"/>
            <a:ext cx="409388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62677" y="4104898"/>
            <a:ext cx="342743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09090" y="4104898"/>
            <a:ext cx="418909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73520" y="4810044"/>
            <a:ext cx="257057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2066" y="4810044"/>
            <a:ext cx="161851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32991" y="4810044"/>
            <a:ext cx="238015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" y="360045"/>
            <a:ext cx="3597250" cy="812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2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91530" y="1346200"/>
            <a:ext cx="400050" cy="52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14460" y="1346200"/>
            <a:ext cx="409575" cy="52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20515" y="2011045"/>
            <a:ext cx="247650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15380" y="2011045"/>
            <a:ext cx="238125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53020" y="2158365"/>
            <a:ext cx="409575" cy="88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14025" y="2023110"/>
            <a:ext cx="16192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31060" y="2642235"/>
            <a:ext cx="16192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92500" y="2574925"/>
            <a:ext cx="409575" cy="52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167630" y="3249930"/>
            <a:ext cx="409575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633845" y="3249930"/>
            <a:ext cx="400050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711065" y="3857625"/>
            <a:ext cx="390525" cy="41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566785" y="3869055"/>
            <a:ext cx="400050" cy="39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89785" y="1455231"/>
            <a:ext cx="361785" cy="342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37388" y="2102847"/>
            <a:ext cx="314180" cy="24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37388" y="2712367"/>
            <a:ext cx="304661" cy="25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8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78100" y="3656330"/>
            <a:ext cx="586105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77280" y="3656330"/>
            <a:ext cx="61468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32975" y="3665855"/>
            <a:ext cx="357505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389890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2024-08-11T13:58:02Z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