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3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77"/>
          <a:stretch>
            <a:fillRect/>
          </a:stretch>
        </p:blipFill>
        <p:spPr>
          <a:xfrm>
            <a:off x="370840" y="3429000"/>
            <a:ext cx="11520170" cy="1210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040" y="2448560"/>
            <a:ext cx="3931920" cy="678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985" y="298450"/>
            <a:ext cx="11475720" cy="5958840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3368675" y="2642870"/>
            <a:ext cx="409575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20540" y="2641600"/>
            <a:ext cx="409575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186805" y="2652395"/>
            <a:ext cx="419100" cy="327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38670" y="2641600"/>
            <a:ext cx="41910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95410" y="2641600"/>
            <a:ext cx="41910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37750" y="2641600"/>
            <a:ext cx="41910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861040" y="2641600"/>
            <a:ext cx="43815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49575" y="4255135"/>
            <a:ext cx="266700" cy="31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72915" y="4242435"/>
            <a:ext cx="25717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587365" y="4242435"/>
            <a:ext cx="25717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834505" y="4242435"/>
            <a:ext cx="419100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157845" y="4244340"/>
            <a:ext cx="409575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471660" y="4255135"/>
            <a:ext cx="428625" cy="31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785475" y="4242435"/>
            <a:ext cx="428625" cy="340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807210" y="5789295"/>
            <a:ext cx="238125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3978275" y="5789295"/>
            <a:ext cx="409575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253480" y="5789295"/>
            <a:ext cx="419100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8481060" y="5789295"/>
            <a:ext cx="438150" cy="32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01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73851" y="2274882"/>
            <a:ext cx="3160859" cy="31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33719" y="2274882"/>
            <a:ext cx="2056462" cy="31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654809" y="3637211"/>
            <a:ext cx="3179900" cy="31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33719" y="3637211"/>
            <a:ext cx="2056462" cy="3143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830" y="4161155"/>
            <a:ext cx="10805160" cy="2301240"/>
          </a:xfrm>
          <a:prstGeom prst="rect">
            <a:avLst/>
          </a:prstGeom>
        </p:spPr>
      </p:pic>
      <p:sp useBgFill="1">
        <p:nvSpPr>
          <p:cNvPr id="8" name="矩形 7"/>
          <p:cNvSpPr/>
          <p:nvPr/>
        </p:nvSpPr>
        <p:spPr bwMode="white">
          <a:xfrm>
            <a:off x="2289810" y="4258945"/>
            <a:ext cx="685800" cy="70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28990" y="4378325"/>
            <a:ext cx="685800" cy="70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21810" y="4258945"/>
            <a:ext cx="685800" cy="706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96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423669" y="1847236"/>
            <a:ext cx="399867" cy="276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033322" y="2543186"/>
            <a:ext cx="418910" cy="26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443865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2024-08-11T13:20:37Z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