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49"/>
          <a:stretch>
            <a:fillRect/>
          </a:stretch>
        </p:blipFill>
        <p:spPr>
          <a:xfrm>
            <a:off x="4439920" y="2769870"/>
            <a:ext cx="3312160" cy="1318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2710" y="2598420"/>
            <a:ext cx="10215676" cy="1395374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07"/>
          <a:stretch>
            <a:fillRect/>
          </a:stretch>
        </p:blipFill>
        <p:spPr>
          <a:xfrm>
            <a:off x="360045" y="360045"/>
            <a:ext cx="11520170" cy="2155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13619" y="3343104"/>
            <a:ext cx="437950" cy="362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87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795966" y="4042349"/>
            <a:ext cx="361785" cy="333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995" y="1112520"/>
            <a:ext cx="2054657" cy="851306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10328132" y="1352135"/>
            <a:ext cx="437950" cy="372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4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318375" y="1595120"/>
            <a:ext cx="383540" cy="35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14915" y="1595120"/>
            <a:ext cx="398145" cy="35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20915" y="2338705"/>
            <a:ext cx="368935" cy="35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29520" y="2338705"/>
            <a:ext cx="368935" cy="35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450" y="1947545"/>
            <a:ext cx="10401300" cy="3392424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89"/>
          <a:stretch>
            <a:fillRect/>
          </a:stretch>
        </p:blipFill>
        <p:spPr>
          <a:xfrm>
            <a:off x="360045" y="360045"/>
            <a:ext cx="11520170" cy="1587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70890" y="3418205"/>
            <a:ext cx="10437495" cy="66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78130" y="3119755"/>
            <a:ext cx="3418205" cy="1188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51810" y="3274060"/>
            <a:ext cx="3418205" cy="1156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37525" y="3233420"/>
            <a:ext cx="2831465" cy="819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00140" y="3445510"/>
            <a:ext cx="2831465" cy="667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" y="251460"/>
            <a:ext cx="3590849" cy="76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2024-08-11T13:11:33Z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