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81"/>
          <a:stretch>
            <a:fillRect/>
          </a:stretch>
        </p:blipFill>
        <p:spPr>
          <a:xfrm>
            <a:off x="4407535" y="2778125"/>
            <a:ext cx="3377565" cy="1301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3950"/>
            <a:ext cx="11520000" cy="4038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556628" y="3785505"/>
            <a:ext cx="361785" cy="342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"/>
          <a:stretch>
            <a:fillRect/>
          </a:stretch>
        </p:blipFill>
        <p:spPr>
          <a:xfrm>
            <a:off x="848995" y="4178935"/>
            <a:ext cx="11031220" cy="2533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677247" y="6245069"/>
            <a:ext cx="361785" cy="342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99098" y="6245069"/>
            <a:ext cx="361785" cy="333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" y="213995"/>
            <a:ext cx="3597250" cy="81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42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97090" y="2685962"/>
            <a:ext cx="247537" cy="266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38975" y="2685962"/>
            <a:ext cx="247537" cy="276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47768" y="2695495"/>
            <a:ext cx="238016" cy="266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72991" y="3400909"/>
            <a:ext cx="247537" cy="266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705" y="1304925"/>
            <a:ext cx="10004451" cy="1158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915" y="306070"/>
            <a:ext cx="11310213" cy="4871009"/>
          </a:xfrm>
          <a:prstGeom prst="rect">
            <a:avLst/>
          </a:prstGeom>
        </p:spPr>
      </p:pic>
      <p:sp useBgFill="1">
        <p:nvSpPr>
          <p:cNvPr id="6" name="矩形 5"/>
          <p:cNvSpPr/>
          <p:nvPr/>
        </p:nvSpPr>
        <p:spPr bwMode="white">
          <a:xfrm>
            <a:off x="1440815" y="3165475"/>
            <a:ext cx="9156700" cy="86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293870" y="3303270"/>
            <a:ext cx="6744970" cy="828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02775" y="3314065"/>
            <a:ext cx="1094740" cy="828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92200" y="3112135"/>
            <a:ext cx="1094740" cy="676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2024-08-11T13:07:09Z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