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05"/>
          <a:stretch>
            <a:fillRect/>
          </a:stretch>
        </p:blipFill>
        <p:spPr>
          <a:xfrm>
            <a:off x="335915" y="3524885"/>
            <a:ext cx="11520170" cy="1025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80" y="2269490"/>
            <a:ext cx="4917440" cy="80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720" y="2082165"/>
            <a:ext cx="10554919" cy="2157069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52"/>
          <a:stretch>
            <a:fillRect/>
          </a:stretch>
        </p:blipFill>
        <p:spPr>
          <a:xfrm>
            <a:off x="360045" y="360045"/>
            <a:ext cx="11520170" cy="1722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50595" y="2854960"/>
            <a:ext cx="10210165" cy="664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96380" y="2742565"/>
            <a:ext cx="4658360" cy="664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9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471272" y="1399711"/>
            <a:ext cx="238016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71272" y="1981567"/>
            <a:ext cx="238016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09487" y="2563424"/>
            <a:ext cx="238016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38181" y="3145281"/>
            <a:ext cx="247537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95" y="1392555"/>
            <a:ext cx="5555894" cy="2086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7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291041" y="1466741"/>
            <a:ext cx="1085355" cy="620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550082" y="2334961"/>
            <a:ext cx="1132958" cy="935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16793" y="3508490"/>
            <a:ext cx="1418578" cy="992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60" y="2120265"/>
            <a:ext cx="10913364" cy="2067458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90"/>
          <a:stretch>
            <a:fillRect/>
          </a:stretch>
        </p:blipFill>
        <p:spPr>
          <a:xfrm>
            <a:off x="360045" y="360045"/>
            <a:ext cx="11520170" cy="1760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椭圆 6"/>
          <p:cNvSpPr/>
          <p:nvPr/>
        </p:nvSpPr>
        <p:spPr bwMode="white">
          <a:xfrm>
            <a:off x="7787005" y="2200910"/>
            <a:ext cx="931545" cy="101346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椭圆 11"/>
          <p:cNvSpPr/>
          <p:nvPr/>
        </p:nvSpPr>
        <p:spPr bwMode="white">
          <a:xfrm>
            <a:off x="10632793" y="3391452"/>
            <a:ext cx="771173" cy="714965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43865"/>
            <a:ext cx="3590849" cy="76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2024-08-11T13:03:36Z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