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8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6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71404" y="645734"/>
            <a:ext cx="2161189" cy="352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33917" y="1731527"/>
            <a:ext cx="2246876" cy="342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86181" y="2483962"/>
            <a:ext cx="1532826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62611" y="3179251"/>
            <a:ext cx="2960926" cy="352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86181" y="3941210"/>
            <a:ext cx="1351933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343660"/>
            <a:ext cx="4326941" cy="328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9"/>
          <a:stretch>
            <a:fillRect/>
          </a:stretch>
        </p:blipFill>
        <p:spPr>
          <a:xfrm>
            <a:off x="4439920" y="2784475"/>
            <a:ext cx="3312160" cy="1289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0085" y="2200275"/>
            <a:ext cx="220345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82490" y="2200275"/>
            <a:ext cx="3124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3945" y="2200275"/>
            <a:ext cx="3378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85425" y="2200275"/>
            <a:ext cx="3251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21510" y="2819400"/>
            <a:ext cx="3378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2490" y="2819400"/>
            <a:ext cx="3251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33945" y="2819400"/>
            <a:ext cx="3251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94925" y="2819400"/>
            <a:ext cx="3378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31035" y="3439160"/>
            <a:ext cx="32512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82490" y="3429000"/>
            <a:ext cx="32512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33945" y="3429000"/>
            <a:ext cx="33782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94925" y="3429000"/>
            <a:ext cx="32512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95045"/>
            <a:ext cx="11520000" cy="242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1569123" y="5050074"/>
            <a:ext cx="238016" cy="27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768396" y="5059619"/>
            <a:ext cx="238016" cy="257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091107" y="5050074"/>
            <a:ext cx="238015" cy="27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842578" y="5050074"/>
            <a:ext cx="247537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569123" y="5804183"/>
            <a:ext cx="238016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777917" y="5804183"/>
            <a:ext cx="238016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529388" y="5813729"/>
            <a:ext cx="238016" cy="257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290380" y="5804183"/>
            <a:ext cx="238016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3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41160" y="530860"/>
            <a:ext cx="2874645" cy="674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27580" y="15068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5150" y="15068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30875" y="15068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98920" y="15068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19565" y="15068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02850" y="15068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53285" y="23069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05150" y="23069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56580" y="23069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98920" y="23069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60510" y="23069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97135" y="230695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153285" y="30968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084195" y="30968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650865" y="30968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593205" y="30968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160510" y="30968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102850" y="30968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153285" y="38969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3169920" y="3906520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656580" y="3896995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6673215" y="3906520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150985" y="3906520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0177145" y="3906520"/>
            <a:ext cx="396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3090" y="2028336"/>
            <a:ext cx="1570909" cy="34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44231" y="2028336"/>
            <a:ext cx="2123107" cy="34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85851" y="2028336"/>
            <a:ext cx="2684826" cy="34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30776" y="2962605"/>
            <a:ext cx="238016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4595" y="2962605"/>
            <a:ext cx="238016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14016" y="2962605"/>
            <a:ext cx="238015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87110" y="1533525"/>
            <a:ext cx="30035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28130" y="1535430"/>
            <a:ext cx="36068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25030" y="1522730"/>
            <a:ext cx="32448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1340" y="1522730"/>
            <a:ext cx="30035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22410" y="1522730"/>
            <a:ext cx="31242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77400" y="1535430"/>
            <a:ext cx="34798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87635" y="1533525"/>
            <a:ext cx="288290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216640" y="1522730"/>
            <a:ext cx="31242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87110" y="2314575"/>
            <a:ext cx="30035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42100" y="2437765"/>
            <a:ext cx="336550" cy="8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39000" y="2324735"/>
            <a:ext cx="30035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79435" y="2315210"/>
            <a:ext cx="31242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24315" y="2314575"/>
            <a:ext cx="30035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77400" y="2437765"/>
            <a:ext cx="347980" cy="8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274300" y="2315210"/>
            <a:ext cx="31242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228070" y="2324735"/>
            <a:ext cx="30035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1369060"/>
            <a:ext cx="4595774" cy="146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9775" y="3557905"/>
            <a:ext cx="33655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圆角矩形 4"/>
          <p:cNvSpPr/>
          <p:nvPr/>
        </p:nvSpPr>
        <p:spPr bwMode="white">
          <a:xfrm>
            <a:off x="2562860" y="3571875"/>
            <a:ext cx="389890" cy="28384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3730" y="3557905"/>
            <a:ext cx="32258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3530" y="3557905"/>
            <a:ext cx="33655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01305" y="3557905"/>
            <a:ext cx="466725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05825" y="3677285"/>
            <a:ext cx="376555" cy="83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02725" y="3557905"/>
            <a:ext cx="33655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45065" y="3557905"/>
            <a:ext cx="33655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8135" y="2644140"/>
            <a:ext cx="23812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50110" y="2764790"/>
            <a:ext cx="266700" cy="8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40025" y="2644140"/>
            <a:ext cx="23812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83000" y="2644140"/>
            <a:ext cx="23812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9195" y="2644140"/>
            <a:ext cx="23812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81010" y="2656205"/>
            <a:ext cx="285750" cy="28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71560" y="2644140"/>
            <a:ext cx="25717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56750" y="2644140"/>
            <a:ext cx="400050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68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8100" y="5631815"/>
            <a:ext cx="247650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30550" y="5642610"/>
            <a:ext cx="285750" cy="274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30625" y="5641340"/>
            <a:ext cx="238125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15815" y="5631815"/>
            <a:ext cx="390525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71485" y="5631815"/>
            <a:ext cx="400050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00135" y="5744210"/>
            <a:ext cx="266700" cy="7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90685" y="5641340"/>
            <a:ext cx="238125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42550" y="5641340"/>
            <a:ext cx="228600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344420"/>
            <a:ext cx="4493361" cy="2169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5</cp:revision>
  <dcterms:created xsi:type="dcterms:W3CDTF">2023-07-20T00:26:00Z</dcterms:created>
  <dcterms:modified xsi:type="dcterms:W3CDTF">2024-08-11T12:59:56Z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