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6"/>
          <a:stretch>
            <a:fillRect/>
          </a:stretch>
        </p:blipFill>
        <p:spPr>
          <a:xfrm>
            <a:off x="3706495" y="2769870"/>
            <a:ext cx="4779010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10580" y="2266950"/>
            <a:ext cx="25717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62445" y="2266950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8745" y="2266950"/>
            <a:ext cx="3905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47760" y="2266950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0100" y="2266950"/>
            <a:ext cx="24765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66400" y="2266950"/>
            <a:ext cx="40005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43905" y="3058795"/>
            <a:ext cx="40005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52920" y="3059430"/>
            <a:ext cx="25717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5420" y="3058795"/>
            <a:ext cx="2381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81085" y="3058795"/>
            <a:ext cx="40005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90100" y="3058795"/>
            <a:ext cx="2381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33075" y="3059430"/>
            <a:ext cx="24765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3728040"/>
            <a:ext cx="11520000" cy="1534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5899323" y="3985397"/>
            <a:ext cx="161851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22827" y="3975865"/>
            <a:ext cx="238016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98728" y="3975865"/>
            <a:ext cx="39986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07918" y="3975865"/>
            <a:ext cx="238015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79026" y="3985397"/>
            <a:ext cx="161851" cy="25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526365" y="3975865"/>
            <a:ext cx="399867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813637" y="4776533"/>
            <a:ext cx="390347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822827" y="4776533"/>
            <a:ext cx="238016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793935" y="4776533"/>
            <a:ext cx="161851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641274" y="4776533"/>
            <a:ext cx="399867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679026" y="4776533"/>
            <a:ext cx="161851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593009" y="4776533"/>
            <a:ext cx="247537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3792855"/>
            <a:ext cx="4774997" cy="13185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" y="2094230"/>
            <a:ext cx="4595775" cy="128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11040" y="1471930"/>
            <a:ext cx="2381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00595" y="1482725"/>
            <a:ext cx="23812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1100" y="1471930"/>
            <a:ext cx="24765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11040" y="2205355"/>
            <a:ext cx="23812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00595" y="2215515"/>
            <a:ext cx="2381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1100" y="2205990"/>
            <a:ext cx="25717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44365" y="2949575"/>
            <a:ext cx="40005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72045" y="2949575"/>
            <a:ext cx="2381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1600" y="2949575"/>
            <a:ext cx="2381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3322" y="3089005"/>
            <a:ext cx="39034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19140" y="3089005"/>
            <a:ext cx="238016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06942" y="3880990"/>
            <a:ext cx="24753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59140" y="3890532"/>
            <a:ext cx="285619" cy="22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58942" y="3880990"/>
            <a:ext cx="24753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34842" y="3880990"/>
            <a:ext cx="39986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33652" y="3880990"/>
            <a:ext cx="39986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495" y="3976409"/>
            <a:ext cx="276099" cy="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2297" y="3880990"/>
            <a:ext cx="238016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94842" y="3880990"/>
            <a:ext cx="238016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7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48561" y="2447116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91107" y="2447116"/>
            <a:ext cx="23801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3652" y="2447116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81917" y="3238124"/>
            <a:ext cx="39986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3247654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33652" y="3238124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45" y="2392045"/>
            <a:ext cx="3283610" cy="146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